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3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9DB23A8-F4CE-4B36-A7BB-94475D701596}" type="datetimeFigureOut">
              <a:rPr lang="es-PE" smtClean="0"/>
              <a:t>04/11/2018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1734E63E-65A7-40BE-89DC-9C7F1A713743}" type="slidenum">
              <a:rPr lang="es-PE" smtClean="0"/>
              <a:t>‹Nº›</a:t>
            </a:fld>
            <a:endParaRPr lang="es-PE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3429000"/>
            <a:ext cx="6629400" cy="1080119"/>
          </a:xfrm>
        </p:spPr>
        <p:txBody>
          <a:bodyPr/>
          <a:lstStyle/>
          <a:p>
            <a:r>
              <a:rPr lang="es-PE" sz="4400" dirty="0" smtClean="0"/>
              <a:t>USO DE MAYÚSCULAS</a:t>
            </a:r>
            <a:endParaRPr lang="es-PE" sz="4400" dirty="0"/>
          </a:p>
        </p:txBody>
      </p:sp>
    </p:spTree>
    <p:extLst>
      <p:ext uri="{BB962C8B-B14F-4D97-AF65-F5344CB8AC3E}">
        <p14:creationId xmlns:p14="http://schemas.microsoft.com/office/powerpoint/2010/main" val="2971911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PE" sz="4800" dirty="0" smtClean="0"/>
              <a:t>CASOS:</a:t>
            </a:r>
            <a:endParaRPr lang="es-PE" sz="4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PE" dirty="0" smtClean="0"/>
              <a:t>Al inicio de un párrafo u oración.</a:t>
            </a:r>
          </a:p>
          <a:p>
            <a:pPr marL="114300" indent="0">
              <a:buNone/>
            </a:pPr>
            <a:r>
              <a:rPr lang="es-PE" dirty="0" smtClean="0"/>
              <a:t>     Ejemplos:</a:t>
            </a:r>
          </a:p>
          <a:p>
            <a:pPr marL="114300" indent="0">
              <a:buNone/>
            </a:pPr>
            <a:r>
              <a:rPr lang="es-PE" dirty="0" smtClean="0"/>
              <a:t>      La matemática es exacta.</a:t>
            </a:r>
          </a:p>
          <a:p>
            <a:pPr marL="114300" indent="0">
              <a:buNone/>
            </a:pPr>
            <a:r>
              <a:rPr lang="es-PE" dirty="0"/>
              <a:t> </a:t>
            </a:r>
            <a:r>
              <a:rPr lang="es-PE" dirty="0" smtClean="0"/>
              <a:t>     El dibujo es considerado un arte.</a:t>
            </a:r>
          </a:p>
          <a:p>
            <a:pPr>
              <a:buFont typeface="Wingdings" pitchFamily="2" charset="2"/>
              <a:buChar char="q"/>
            </a:pPr>
            <a:r>
              <a:rPr lang="es-PE" dirty="0" smtClean="0"/>
              <a:t>Después de un signo de interrogación y admiración.</a:t>
            </a:r>
          </a:p>
          <a:p>
            <a:pPr marL="114300" indent="0">
              <a:buNone/>
            </a:pPr>
            <a:r>
              <a:rPr lang="es-PE" dirty="0" smtClean="0"/>
              <a:t>     Ejemplo:</a:t>
            </a:r>
          </a:p>
          <a:p>
            <a:pPr marL="114300" indent="0">
              <a:buNone/>
            </a:pPr>
            <a:r>
              <a:rPr lang="es-PE" dirty="0" smtClean="0"/>
              <a:t>      ¡Auxilio! Me quieren matar.</a:t>
            </a:r>
          </a:p>
          <a:p>
            <a:pPr marL="114300" indent="0">
              <a:buNone/>
            </a:pPr>
            <a:r>
              <a:rPr lang="es-PE" dirty="0" smtClean="0"/>
              <a:t>      ¡Gol! Vamos ganando.</a:t>
            </a:r>
          </a:p>
          <a:p>
            <a:pPr>
              <a:buFont typeface="Wingdings" pitchFamily="2" charset="2"/>
              <a:buChar char="q"/>
            </a:pPr>
            <a:r>
              <a:rPr lang="es-PE" dirty="0" smtClean="0"/>
              <a:t>Los nombres propios de personas, animales, ciudades, países y apelativos de personas celebres.</a:t>
            </a:r>
          </a:p>
          <a:p>
            <a:pPr marL="114300" indent="0">
              <a:buNone/>
            </a:pPr>
            <a:r>
              <a:rPr lang="es-PE" dirty="0" smtClean="0"/>
              <a:t>    Ejemplo:</a:t>
            </a:r>
          </a:p>
          <a:p>
            <a:pPr marL="114300" indent="0">
              <a:buNone/>
            </a:pPr>
            <a:r>
              <a:rPr lang="es-PE" dirty="0" smtClean="0"/>
              <a:t>     José, Bobby, Lima, Perú, El Caballero de los Mares.</a:t>
            </a:r>
          </a:p>
          <a:p>
            <a:pPr marL="114300" indent="0">
              <a:buNone/>
            </a:pPr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6303672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es-PE" dirty="0" smtClean="0"/>
              <a:t>Los números romanos.</a:t>
            </a:r>
          </a:p>
          <a:p>
            <a:pPr marL="114300" indent="0">
              <a:buNone/>
            </a:pPr>
            <a:r>
              <a:rPr lang="es-PE" dirty="0" smtClean="0"/>
              <a:t>    Ejemplo:</a:t>
            </a:r>
          </a:p>
          <a:p>
            <a:pPr marL="114300" indent="0">
              <a:buNone/>
            </a:pPr>
            <a:r>
              <a:rPr lang="es-PE" dirty="0" smtClean="0"/>
              <a:t>     XVI, XXI,…</a:t>
            </a:r>
          </a:p>
          <a:p>
            <a:pPr>
              <a:buFont typeface="Wingdings" pitchFamily="2" charset="2"/>
              <a:buChar char="q"/>
            </a:pPr>
            <a:r>
              <a:rPr lang="es-PE" dirty="0" smtClean="0"/>
              <a:t>Las siglas.</a:t>
            </a:r>
          </a:p>
          <a:p>
            <a:pPr marL="114300" indent="0">
              <a:buNone/>
            </a:pPr>
            <a:r>
              <a:rPr lang="es-PE" dirty="0" smtClean="0"/>
              <a:t>    Ejemplo:</a:t>
            </a:r>
          </a:p>
          <a:p>
            <a:pPr marL="114300" indent="0">
              <a:buNone/>
            </a:pPr>
            <a:r>
              <a:rPr lang="es-PE" dirty="0" smtClean="0"/>
              <a:t>     La ONU</a:t>
            </a:r>
          </a:p>
          <a:p>
            <a:pPr marL="114300" indent="0">
              <a:buNone/>
            </a:pPr>
            <a:r>
              <a:rPr lang="es-PE" dirty="0" smtClean="0"/>
              <a:t>     El FMI</a:t>
            </a:r>
          </a:p>
          <a:p>
            <a:pPr>
              <a:buFont typeface="Wingdings" pitchFamily="2" charset="2"/>
              <a:buChar char="q"/>
            </a:pPr>
            <a:r>
              <a:rPr lang="es-PE" dirty="0" smtClean="0"/>
              <a:t>Los nombres de instituciones, corporaciones.</a:t>
            </a:r>
          </a:p>
          <a:p>
            <a:pPr marL="114300" indent="0">
              <a:buNone/>
            </a:pPr>
            <a:r>
              <a:rPr lang="es-PE" dirty="0" smtClean="0"/>
              <a:t>     Ejemplo:</a:t>
            </a:r>
          </a:p>
          <a:p>
            <a:pPr marL="114300" indent="0">
              <a:buNone/>
            </a:pPr>
            <a:r>
              <a:rPr lang="es-PE" dirty="0" smtClean="0"/>
              <a:t>      Ministerio de Educación</a:t>
            </a:r>
          </a:p>
          <a:p>
            <a:pPr>
              <a:buFont typeface="Wingdings" pitchFamily="2" charset="2"/>
              <a:buChar char="q"/>
            </a:pPr>
            <a:r>
              <a:rPr lang="es-PE" dirty="0" smtClean="0"/>
              <a:t>Nombres de periódicos.</a:t>
            </a:r>
          </a:p>
          <a:p>
            <a:pPr marL="114300" indent="0">
              <a:buNone/>
            </a:pPr>
            <a:r>
              <a:rPr lang="es-PE" dirty="0" smtClean="0"/>
              <a:t>    Ejemplo:</a:t>
            </a:r>
          </a:p>
          <a:p>
            <a:pPr marL="114300" indent="0">
              <a:buNone/>
            </a:pPr>
            <a:r>
              <a:rPr lang="es-PE" dirty="0" smtClean="0"/>
              <a:t>     El Comercio </a:t>
            </a:r>
          </a:p>
          <a:p>
            <a:pPr marL="114300" indent="0">
              <a:buNone/>
            </a:pPr>
            <a:r>
              <a:rPr lang="es-PE" dirty="0" smtClean="0"/>
              <a:t>     La Republica.</a:t>
            </a:r>
          </a:p>
          <a:p>
            <a:pPr>
              <a:buFont typeface="Wingdings" pitchFamily="2" charset="2"/>
              <a:buChar char="q"/>
            </a:pPr>
            <a:endParaRPr lang="es-PE" dirty="0" smtClean="0"/>
          </a:p>
        </p:txBody>
      </p:sp>
    </p:spTree>
    <p:extLst>
      <p:ext uri="{BB962C8B-B14F-4D97-AF65-F5344CB8AC3E}">
        <p14:creationId xmlns:p14="http://schemas.microsoft.com/office/powerpoint/2010/main" val="30633697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ticario">
  <a:themeElements>
    <a:clrScheme name="Boticario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Boticario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oticari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19</TotalTime>
  <Words>144</Words>
  <Application>Microsoft Office PowerPoint</Application>
  <PresentationFormat>Presentación en pantalla (4:3)</PresentationFormat>
  <Paragraphs>27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Boticario</vt:lpstr>
      <vt:lpstr>USO DE MAYÚSCULAS</vt:lpstr>
      <vt:lpstr>CASOS: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USO DE MAYÚSCULAS</dc:title>
  <dc:creator>Luffi</dc:creator>
  <cp:lastModifiedBy>Luffi</cp:lastModifiedBy>
  <cp:revision>2</cp:revision>
  <dcterms:created xsi:type="dcterms:W3CDTF">2018-11-04T17:38:59Z</dcterms:created>
  <dcterms:modified xsi:type="dcterms:W3CDTF">2018-11-04T17:58:14Z</dcterms:modified>
</cp:coreProperties>
</file>