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B521F19E-538B-46D8-A4E9-71FAF76E1636}"/>
    <pc:docChg chg="modSld">
      <pc:chgData name="" userId="" providerId="" clId="Web-{B521F19E-538B-46D8-A4E9-71FAF76E1636}" dt="2018-10-10T09:59:19.773" v="42"/>
      <pc:docMkLst>
        <pc:docMk/>
      </pc:docMkLst>
      <pc:sldChg chg="modSp">
        <pc:chgData name="" userId="" providerId="" clId="Web-{B521F19E-538B-46D8-A4E9-71FAF76E1636}" dt="2018-10-10T09:57:41.289" v="33" actId="20577"/>
        <pc:sldMkLst>
          <pc:docMk/>
          <pc:sldMk cId="2905773289" sldId="258"/>
        </pc:sldMkLst>
        <pc:spChg chg="mod">
          <ac:chgData name="" userId="" providerId="" clId="Web-{B521F19E-538B-46D8-A4E9-71FAF76E1636}" dt="2018-10-10T09:57:41.289" v="33" actId="20577"/>
          <ac:spMkLst>
            <pc:docMk/>
            <pc:sldMk cId="2905773289" sldId="258"/>
            <ac:spMk id="4" creationId="{62F8E955-74E4-44E1-B624-1E8746613DD7}"/>
          </ac:spMkLst>
        </pc:spChg>
      </pc:sldChg>
      <pc:sldChg chg="addSp delSp modSp mod setBg setClrOvrMap">
        <pc:chgData name="" userId="" providerId="" clId="Web-{B521F19E-538B-46D8-A4E9-71FAF76E1636}" dt="2018-10-10T09:59:19.773" v="42"/>
        <pc:sldMkLst>
          <pc:docMk/>
          <pc:sldMk cId="2669092612" sldId="260"/>
        </pc:sldMkLst>
        <pc:spChg chg="mod">
          <ac:chgData name="" userId="" providerId="" clId="Web-{B521F19E-538B-46D8-A4E9-71FAF76E1636}" dt="2018-10-10T09:59:19.773" v="42"/>
          <ac:spMkLst>
            <pc:docMk/>
            <pc:sldMk cId="2669092612" sldId="260"/>
            <ac:spMk id="2" creationId="{D0E18746-B80D-4356-ABBB-89059B0D0D3D}"/>
          </ac:spMkLst>
        </pc:spChg>
        <pc:spChg chg="del">
          <ac:chgData name="" userId="" providerId="" clId="Web-{B521F19E-538B-46D8-A4E9-71FAF76E1636}" dt="2018-10-10T09:58:50.148" v="35"/>
          <ac:spMkLst>
            <pc:docMk/>
            <pc:sldMk cId="2669092612" sldId="260"/>
            <ac:spMk id="3" creationId="{AFF89206-2A8A-4FD5-AF8E-007EC86A1A57}"/>
          </ac:spMkLst>
        </pc:spChg>
        <pc:spChg chg="mod">
          <ac:chgData name="" userId="" providerId="" clId="Web-{B521F19E-538B-46D8-A4E9-71FAF76E1636}" dt="2018-10-10T09:59:19.773" v="42"/>
          <ac:spMkLst>
            <pc:docMk/>
            <pc:sldMk cId="2669092612" sldId="260"/>
            <ac:spMk id="4" creationId="{86A2C43C-3569-409F-8BCD-EFC638A5D39D}"/>
          </ac:spMkLst>
        </pc:spChg>
        <pc:spChg chg="add del">
          <ac:chgData name="" userId="" providerId="" clId="Web-{B521F19E-538B-46D8-A4E9-71FAF76E1636}" dt="2018-10-10T09:59:19.695" v="41"/>
          <ac:spMkLst>
            <pc:docMk/>
            <pc:sldMk cId="2669092612" sldId="260"/>
            <ac:spMk id="8" creationId="{CF62D2A7-8207-488C-9F46-316BA81A16C8}"/>
          </ac:spMkLst>
        </pc:spChg>
        <pc:spChg chg="add del">
          <ac:chgData name="" userId="" providerId="" clId="Web-{B521F19E-538B-46D8-A4E9-71FAF76E1636}" dt="2018-10-10T09:59:01.757" v="37"/>
          <ac:spMkLst>
            <pc:docMk/>
            <pc:sldMk cId="2669092612" sldId="260"/>
            <ac:spMk id="10" creationId="{4038CB10-1F5C-4D54-9DF7-12586DE5B007}"/>
          </ac:spMkLst>
        </pc:spChg>
        <pc:spChg chg="add del">
          <ac:chgData name="" userId="" providerId="" clId="Web-{B521F19E-538B-46D8-A4E9-71FAF76E1636}" dt="2018-10-10T09:59:01.757" v="37"/>
          <ac:spMkLst>
            <pc:docMk/>
            <pc:sldMk cId="2669092612" sldId="260"/>
            <ac:spMk id="12" creationId="{73ED6512-6858-4552-B699-9A97FE9A4EA2}"/>
          </ac:spMkLst>
        </pc:spChg>
        <pc:picChg chg="add mod ord">
          <ac:chgData name="" userId="" providerId="" clId="Web-{B521F19E-538B-46D8-A4E9-71FAF76E1636}" dt="2018-10-10T09:59:19.773" v="42"/>
          <ac:picMkLst>
            <pc:docMk/>
            <pc:sldMk cId="2669092612" sldId="260"/>
            <ac:picMk id="5" creationId="{4BCD641E-013E-4352-877E-FE5F4168BF44}"/>
          </ac:picMkLst>
        </pc:picChg>
        <pc:cxnChg chg="add del">
          <ac:chgData name="" userId="" providerId="" clId="Web-{B521F19E-538B-46D8-A4E9-71FAF76E1636}" dt="2018-10-10T09:59:14.335" v="39"/>
          <ac:cxnSpMkLst>
            <pc:docMk/>
            <pc:sldMk cId="2669092612" sldId="260"/>
            <ac:cxnSpMk id="7" creationId="{E4A809D5-3600-46D4-A466-67F2349A54FB}"/>
          </ac:cxnSpMkLst>
        </pc:cxnChg>
        <pc:cxnChg chg="add">
          <ac:chgData name="" userId="" providerId="" clId="Web-{B521F19E-538B-46D8-A4E9-71FAF76E1636}" dt="2018-10-10T09:59:19.773" v="42"/>
          <ac:cxnSpMkLst>
            <pc:docMk/>
            <pc:sldMk cId="2669092612" sldId="260"/>
            <ac:cxnSpMk id="9" creationId="{E4A809D5-3600-46D4-A466-67F2349A54FB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27/10/2018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6271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27/10/2018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692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27/10/2018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4193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27/10/2018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2025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27/10/2018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6598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27/10/2018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2245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27/10/2018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5337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27/10/2018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6608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27/10/2018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3761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27/10/2018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5263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27/10/2018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8368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27/10/2018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1005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59AE206-7EBA-4D33-8BC9-9D8158553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38199" y="4525347"/>
            <a:ext cx="6801321" cy="1737360"/>
          </a:xfrm>
        </p:spPr>
        <p:txBody>
          <a:bodyPr anchor="ctr">
            <a:normAutofit/>
          </a:bodyPr>
          <a:lstStyle/>
          <a:p>
            <a:pPr algn="r"/>
            <a:r>
              <a:rPr lang="es-ES" b="1" i="1" err="1">
                <a:cs typeface="Calibri Light"/>
              </a:rPr>
              <a:t>Harreman-funtzioa</a:t>
            </a:r>
            <a:endParaRPr lang="es-ES" b="1" i="1" err="1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961258" y="4525347"/>
            <a:ext cx="3258675" cy="17373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s-ES" b="1" i="1" dirty="0" err="1">
                <a:cs typeface="Calibri"/>
              </a:rPr>
              <a:t>Harreman</a:t>
            </a:r>
            <a:r>
              <a:rPr lang="es-ES" b="1" i="1" dirty="0">
                <a:cs typeface="Calibri"/>
              </a:rPr>
              <a:t>- </a:t>
            </a:r>
            <a:r>
              <a:rPr lang="es-ES" b="1" i="1" dirty="0" err="1">
                <a:cs typeface="Calibri"/>
              </a:rPr>
              <a:t>futzioak</a:t>
            </a:r>
            <a:r>
              <a:rPr lang="es-ES" b="1" i="1" dirty="0">
                <a:cs typeface="Calibri"/>
              </a:rPr>
              <a:t> </a:t>
            </a:r>
            <a:r>
              <a:rPr lang="es-ES" b="1" i="1" dirty="0" err="1">
                <a:cs typeface="Calibri"/>
              </a:rPr>
              <a:t>inguruan</a:t>
            </a:r>
            <a:r>
              <a:rPr lang="es-ES" b="1" i="1" dirty="0">
                <a:cs typeface="Calibri"/>
              </a:rPr>
              <a:t> </a:t>
            </a:r>
            <a:r>
              <a:rPr lang="es-ES" b="1" i="1" dirty="0" err="1">
                <a:cs typeface="Calibri"/>
              </a:rPr>
              <a:t>gertatzen</a:t>
            </a:r>
            <a:r>
              <a:rPr lang="es-ES" b="1" i="1" dirty="0">
                <a:cs typeface="Calibri"/>
              </a:rPr>
              <a:t> den </a:t>
            </a:r>
            <a:r>
              <a:rPr lang="es-ES" b="1" i="1" dirty="0" err="1">
                <a:cs typeface="Calibri"/>
              </a:rPr>
              <a:t>guztiaz</a:t>
            </a:r>
            <a:r>
              <a:rPr lang="es-ES" b="1" i="1" dirty="0">
                <a:cs typeface="Calibri"/>
              </a:rPr>
              <a:t> </a:t>
            </a:r>
            <a:r>
              <a:rPr lang="es-ES" b="1" i="1" dirty="0" err="1">
                <a:cs typeface="Calibri"/>
              </a:rPr>
              <a:t>arduratzen</a:t>
            </a:r>
            <a:r>
              <a:rPr lang="es-ES" b="1" i="1" dirty="0">
                <a:cs typeface="Calibri"/>
              </a:rPr>
              <a:t> da.</a:t>
            </a:r>
            <a:endParaRPr lang="es-ES" b="1" i="1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437D937-A7F1-4011-92B4-328E5BE1B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8567" y="620480"/>
            <a:ext cx="2243800" cy="224379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672F332-AF08-46C6-94F0-77684310D7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95001" y="2466604"/>
            <a:ext cx="962395" cy="96239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4244EF8-D73A-40E1-BE73-D46E6B4B0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5829" y="2327988"/>
            <a:ext cx="293695" cy="29369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B84D7E8-4ECB-42D7-ADBF-01689B0F24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2113" y="0"/>
            <a:ext cx="5699887" cy="4059244"/>
          </a:xfrm>
          <a:custGeom>
            <a:avLst/>
            <a:gdLst>
              <a:gd name="connsiteX0" fmla="*/ 0 w 5699887"/>
              <a:gd name="connsiteY0" fmla="*/ 0 h 4059244"/>
              <a:gd name="connsiteX1" fmla="*/ 5699887 w 5699887"/>
              <a:gd name="connsiteY1" fmla="*/ 0 h 4059244"/>
              <a:gd name="connsiteX2" fmla="*/ 5699887 w 5699887"/>
              <a:gd name="connsiteY2" fmla="*/ 3944096 h 4059244"/>
              <a:gd name="connsiteX3" fmla="*/ 5525775 w 5699887"/>
              <a:gd name="connsiteY3" fmla="*/ 3980429 h 4059244"/>
              <a:gd name="connsiteX4" fmla="*/ 4663256 w 5699887"/>
              <a:gd name="connsiteY4" fmla="*/ 4059244 h 4059244"/>
              <a:gd name="connsiteX5" fmla="*/ 8566 w 5699887"/>
              <a:gd name="connsiteY5" fmla="*/ 67422 h 4059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99887" h="4059244">
                <a:moveTo>
                  <a:pt x="0" y="0"/>
                </a:moveTo>
                <a:lnTo>
                  <a:pt x="5699887" y="0"/>
                </a:lnTo>
                <a:lnTo>
                  <a:pt x="5699887" y="3944096"/>
                </a:lnTo>
                <a:lnTo>
                  <a:pt x="5525775" y="3980429"/>
                </a:lnTo>
                <a:cubicBezTo>
                  <a:pt x="5246154" y="4032190"/>
                  <a:pt x="4957865" y="4059244"/>
                  <a:pt x="4663256" y="4059244"/>
                </a:cubicBezTo>
                <a:cubicBezTo>
                  <a:pt x="2306390" y="4059244"/>
                  <a:pt x="353936" y="2327747"/>
                  <a:pt x="8566" y="67422"/>
                </a:cubicBez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E8E38ED-369A-44C2-B635-0BED0E48A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00392" y="4525347"/>
            <a:ext cx="0" cy="1737360"/>
          </a:xfrm>
          <a:prstGeom prst="line">
            <a:avLst/>
          </a:prstGeom>
          <a:ln w="19050" cap="sq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0A17B0-9EF8-4248-9636-91585E387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008" y="191470"/>
            <a:ext cx="3932237" cy="1600200"/>
          </a:xfrm>
        </p:spPr>
        <p:txBody>
          <a:bodyPr/>
          <a:lstStyle/>
          <a:p>
            <a:r>
              <a:rPr lang="es-ES" sz="4400" b="1" dirty="0" err="1">
                <a:cs typeface="Calibri Light"/>
              </a:rPr>
              <a:t>Nerbio</a:t>
            </a:r>
            <a:r>
              <a:rPr lang="es-ES" sz="4400" b="1" dirty="0">
                <a:cs typeface="Calibri Light"/>
              </a:rPr>
              <a:t> _sistema</a:t>
            </a:r>
          </a:p>
        </p:txBody>
      </p:sp>
      <p:pic>
        <p:nvPicPr>
          <p:cNvPr id="5" name="Imagen 5">
            <a:extLst>
              <a:ext uri="{FF2B5EF4-FFF2-40B4-BE49-F238E27FC236}">
                <a16:creationId xmlns:a16="http://schemas.microsoft.com/office/drawing/2014/main" id="{7210373E-10A0-4C71-9109-2D62D463A005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2"/>
          <a:srcRect l="6972" r="6972"/>
          <a:stretch/>
        </p:blipFill>
        <p:spPr>
          <a:prstGeom prst="rect">
            <a:avLst/>
          </a:prstGeom>
        </p:spPr>
      </p:pic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E3B77DD-1C5D-4801-BE86-EFD55B7CE6E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s-ES" sz="4000" dirty="0" err="1">
                <a:cs typeface="Calibri"/>
              </a:rPr>
              <a:t>Nerbio</a:t>
            </a:r>
            <a:r>
              <a:rPr lang="es-ES" sz="4000" dirty="0">
                <a:cs typeface="Calibri"/>
              </a:rPr>
              <a:t>- sistema </a:t>
            </a:r>
            <a:r>
              <a:rPr lang="es-ES" sz="4000" dirty="0" err="1">
                <a:cs typeface="Calibri"/>
              </a:rPr>
              <a:t>garuna</a:t>
            </a:r>
            <a:r>
              <a:rPr lang="es-ES" sz="4000" dirty="0">
                <a:cs typeface="Calibri"/>
              </a:rPr>
              <a:t>, </a:t>
            </a:r>
            <a:r>
              <a:rPr lang="es-ES" sz="4000" dirty="0" err="1">
                <a:cs typeface="Calibri"/>
              </a:rPr>
              <a:t>nerbioek</a:t>
            </a:r>
            <a:r>
              <a:rPr lang="es-ES" sz="4000" dirty="0">
                <a:cs typeface="Calibri"/>
              </a:rPr>
              <a:t> eta </a:t>
            </a:r>
            <a:r>
              <a:rPr lang="es-ES" sz="4000" dirty="0" err="1">
                <a:cs typeface="Calibri"/>
              </a:rPr>
              <a:t>bizkarrezur</a:t>
            </a:r>
            <a:r>
              <a:rPr lang="es-ES" sz="4000" dirty="0">
                <a:cs typeface="Calibri"/>
              </a:rPr>
              <a:t>- </a:t>
            </a:r>
            <a:r>
              <a:rPr lang="es-ES" sz="4000" dirty="0" err="1">
                <a:cs typeface="Calibri"/>
              </a:rPr>
              <a:t>muinak</a:t>
            </a:r>
            <a:r>
              <a:rPr lang="es-ES" sz="4000" dirty="0">
                <a:cs typeface="Calibri"/>
              </a:rPr>
              <a:t> </a:t>
            </a:r>
            <a:r>
              <a:rPr lang="es-ES" sz="4000" dirty="0" err="1">
                <a:cs typeface="Calibri"/>
              </a:rPr>
              <a:t>osatzen</a:t>
            </a:r>
            <a:r>
              <a:rPr lang="es-ES" sz="4000" dirty="0">
                <a:cs typeface="Calibri"/>
              </a:rPr>
              <a:t> </a:t>
            </a:r>
            <a:r>
              <a:rPr lang="es-ES" sz="4000" dirty="0" err="1">
                <a:cs typeface="Calibri"/>
              </a:rPr>
              <a:t>dute</a:t>
            </a:r>
            <a:r>
              <a:rPr lang="es-ES" sz="2000" dirty="0">
                <a:cs typeface="Calibri"/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1086144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1C14DE-D8ED-4179-A0CB-C72FF1F3C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800" dirty="0" err="1">
                <a:cs typeface="Calibri Light"/>
              </a:rPr>
              <a:t>Garuna</a:t>
            </a:r>
            <a:endParaRPr lang="es-ES" sz="4800" dirty="0" err="1">
              <a:ea typeface="+mj-lt"/>
              <a:cs typeface="+mj-lt"/>
            </a:endParaRPr>
          </a:p>
        </p:txBody>
      </p:sp>
      <p:pic>
        <p:nvPicPr>
          <p:cNvPr id="5" name="Imagen 5" descr="Imagen que contiene animal, invertebrado, celentéreo, luz&#10;&#10;Descripción generada con confianza muy alta">
            <a:extLst>
              <a:ext uri="{FF2B5EF4-FFF2-40B4-BE49-F238E27FC236}">
                <a16:creationId xmlns:a16="http://schemas.microsoft.com/office/drawing/2014/main" id="{9576C106-E34B-4C8D-9845-2E3067E3B114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2"/>
          <a:srcRect t="10558" b="10558"/>
          <a:stretch/>
        </p:blipFill>
        <p:spPr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2F8E955-74E4-44E1-B624-1E8746613DD7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85750" indent="-285750">
              <a:buChar char="•"/>
            </a:pPr>
            <a:r>
              <a:rPr lang="es-ES" sz="2800" dirty="0" err="1">
                <a:cs typeface="Calibri"/>
              </a:rPr>
              <a:t>Buruan</a:t>
            </a:r>
            <a:r>
              <a:rPr lang="es-ES" sz="2800" dirty="0">
                <a:cs typeface="Calibri"/>
              </a:rPr>
              <a:t> </a:t>
            </a:r>
            <a:r>
              <a:rPr lang="es-ES" sz="2800" dirty="0" err="1">
                <a:cs typeface="Calibri"/>
              </a:rPr>
              <a:t>dago</a:t>
            </a:r>
            <a:r>
              <a:rPr lang="es-ES" sz="2800" dirty="0">
                <a:cs typeface="Calibri"/>
              </a:rPr>
              <a:t>.</a:t>
            </a:r>
          </a:p>
          <a:p>
            <a:pPr marL="285750" indent="-285750">
              <a:buChar char="•"/>
            </a:pPr>
            <a:r>
              <a:rPr lang="es-ES" sz="2800" dirty="0" err="1">
                <a:cs typeface="Calibri"/>
              </a:rPr>
              <a:t>Garesurrak</a:t>
            </a:r>
            <a:r>
              <a:rPr lang="es-ES" sz="2800" dirty="0">
                <a:cs typeface="Calibri"/>
              </a:rPr>
              <a:t> </a:t>
            </a:r>
            <a:r>
              <a:rPr lang="es-ES" sz="2800" dirty="0" err="1">
                <a:cs typeface="Calibri"/>
              </a:rPr>
              <a:t>babestuta</a:t>
            </a:r>
            <a:r>
              <a:rPr lang="es-ES" sz="2800" dirty="0">
                <a:cs typeface="Calibri"/>
              </a:rPr>
              <a:t>.</a:t>
            </a:r>
          </a:p>
          <a:p>
            <a:pPr marL="285750" indent="-285750">
              <a:buChar char="•"/>
            </a:pPr>
            <a:r>
              <a:rPr lang="es-ES" sz="2800" dirty="0" err="1">
                <a:cs typeface="Calibri"/>
              </a:rPr>
              <a:t>Gorputzaren</a:t>
            </a:r>
            <a:r>
              <a:rPr lang="es-ES" sz="2800" dirty="0">
                <a:cs typeface="Calibri"/>
              </a:rPr>
              <a:t> </a:t>
            </a:r>
            <a:r>
              <a:rPr lang="es-ES" sz="2800" dirty="0" err="1">
                <a:cs typeface="Calibri"/>
              </a:rPr>
              <a:t>mugimenduaz</a:t>
            </a:r>
            <a:r>
              <a:rPr lang="es-ES" sz="2800" dirty="0">
                <a:cs typeface="Calibri"/>
              </a:rPr>
              <a:t> eta </a:t>
            </a:r>
            <a:r>
              <a:rPr lang="es-ES" sz="2800" dirty="0" err="1">
                <a:cs typeface="Calibri"/>
              </a:rPr>
              <a:t>funtzionamenduaz</a:t>
            </a:r>
            <a:r>
              <a:rPr lang="es-ES" sz="2800" dirty="0">
                <a:cs typeface="Calibri"/>
              </a:rPr>
              <a:t> </a:t>
            </a:r>
            <a:r>
              <a:rPr lang="es-ES" sz="2800" dirty="0" err="1">
                <a:cs typeface="Calibri"/>
              </a:rPr>
              <a:t>arduratzen</a:t>
            </a:r>
            <a:r>
              <a:rPr lang="es-ES" sz="2800" dirty="0">
                <a:cs typeface="Calibri"/>
              </a:rPr>
              <a:t> da.</a:t>
            </a:r>
          </a:p>
          <a:p>
            <a:endParaRPr lang="es-ES" sz="2800" dirty="0">
              <a:cs typeface="Calibri"/>
            </a:endParaRPr>
          </a:p>
          <a:p>
            <a:pPr marL="285750" indent="-285750">
              <a:buChar char="•"/>
            </a:pPr>
            <a:endParaRPr lang="es-ES" sz="1800" dirty="0">
              <a:cs typeface="Calibri"/>
            </a:endParaRPr>
          </a:p>
          <a:p>
            <a:endParaRPr lang="es-ES" sz="18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05773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1" descr="Imagen que contiene animal, invertebrado, celentéreo&#10;&#10;Descripción generada con confianza muy alta">
            <a:extLst>
              <a:ext uri="{FF2B5EF4-FFF2-40B4-BE49-F238E27FC236}">
                <a16:creationId xmlns:a16="http://schemas.microsoft.com/office/drawing/2014/main" id="{C48A4B0F-6595-4C73-ABB8-826ED02EA2D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3462"/>
          <a:stretch/>
        </p:blipFill>
        <p:spPr>
          <a:xfrm>
            <a:off x="-733246" y="-71876"/>
            <a:ext cx="13514716" cy="7576857"/>
          </a:xfrm>
          <a:prstGeom prst="rect">
            <a:avLst/>
          </a:prstGeom>
        </p:spPr>
      </p:pic>
      <p:sp>
        <p:nvSpPr>
          <p:cNvPr id="16" name="Freeform 5">
            <a:extLst>
              <a:ext uri="{FF2B5EF4-FFF2-40B4-BE49-F238E27FC236}">
                <a16:creationId xmlns:a16="http://schemas.microsoft.com/office/drawing/2014/main" id="{3CD9DF72-87A3-404E-A828-84CBF11A8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 flipH="1">
            <a:off x="0" y="998175"/>
            <a:ext cx="6017172" cy="5859825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 w="50800" cap="sq" cmpd="dbl">
            <a:noFill/>
            <a:miter lim="800000"/>
          </a:ln>
          <a:effectLst/>
          <a:ex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1D67200-A30E-4166-BD87-FDCB6D339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448" y="1913950"/>
            <a:ext cx="4204137" cy="134275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/>
              <a:t>Bizkarrezur-Muinak 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0E3A342-4D61-4E3F-AF90-1AB42AEB96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87051" y="3337139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07685D3-CA1A-41C4-BEA2-19468335D2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5516" y="3417573"/>
            <a:ext cx="4593021" cy="261983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1800" dirty="0" err="1"/>
              <a:t>Bizkarrean</a:t>
            </a:r>
            <a:r>
              <a:rPr lang="en-US" sz="1800" dirty="0"/>
              <a:t> dago.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1800" dirty="0" err="1"/>
              <a:t>Bizkarezurrak</a:t>
            </a:r>
            <a:r>
              <a:rPr lang="en-US" sz="1800" dirty="0"/>
              <a:t> </a:t>
            </a:r>
            <a:r>
              <a:rPr lang="en-US" sz="1800" dirty="0" err="1"/>
              <a:t>babestuta</a:t>
            </a:r>
            <a:r>
              <a:rPr lang="en-US" sz="1800" dirty="0"/>
              <a:t>.</a:t>
            </a:r>
            <a:endParaRPr lang="en-US" sz="1800" dirty="0">
              <a:cs typeface="Calibri"/>
            </a:endParaRP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1800" dirty="0" err="1"/>
              <a:t>Gorputzeko</a:t>
            </a:r>
            <a:r>
              <a:rPr lang="en-US" sz="1800" dirty="0"/>
              <a:t> </a:t>
            </a:r>
            <a:r>
              <a:rPr lang="en-US" sz="1800" dirty="0" err="1"/>
              <a:t>zenbait</a:t>
            </a:r>
            <a:r>
              <a:rPr lang="en-US" sz="1800" dirty="0"/>
              <a:t> </a:t>
            </a:r>
            <a:r>
              <a:rPr lang="en-US" sz="1800" dirty="0" err="1"/>
              <a:t>mugimenduz</a:t>
            </a:r>
            <a:r>
              <a:rPr lang="en-US" sz="1800" dirty="0"/>
              <a:t> eta </a:t>
            </a:r>
            <a:r>
              <a:rPr lang="en-US" sz="1800" dirty="0" err="1"/>
              <a:t>funtzionamenduz</a:t>
            </a:r>
            <a:r>
              <a:rPr lang="en-US" sz="1800" dirty="0"/>
              <a:t> </a:t>
            </a:r>
            <a:r>
              <a:rPr lang="en-US" sz="1800" dirty="0" err="1"/>
              <a:t>arduratu</a:t>
            </a:r>
            <a:r>
              <a:rPr lang="en-US" sz="1800" dirty="0"/>
              <a:t>.</a:t>
            </a:r>
            <a:endParaRPr lang="en-US" sz="18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26404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E18746-B80D-4356-ABBB-89059B0D0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20" y="365125"/>
            <a:ext cx="5120114" cy="169279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/>
              <a:t>Nola betetzen den harreman-funtzioa?</a:t>
            </a:r>
          </a:p>
        </p:txBody>
      </p:sp>
      <p:cxnSp>
        <p:nvCxnSpPr>
          <p:cNvPr id="9" name="Straight Arrow Connector 9">
            <a:extLst>
              <a:ext uri="{FF2B5EF4-FFF2-40B4-BE49-F238E27FC236}">
                <a16:creationId xmlns:a16="http://schemas.microsoft.com/office/drawing/2014/main" id="{E4A809D5-3600-46D4-A466-67F2349A54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5320" y="2316480"/>
            <a:ext cx="457200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6A2C43C-3569-409F-8BCD-EFC638A5D3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5321" y="2575034"/>
            <a:ext cx="5120113" cy="3462228"/>
          </a:xfrm>
        </p:spPr>
        <p:txBody>
          <a:bodyPr vert="horz" lIns="91440" tIns="45720" rIns="91440" bIns="45720" rtlCol="0">
            <a:normAutofit/>
          </a:bodyPr>
          <a:lstStyle/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1800"/>
              <a:t>Zentzumen-organuek gure inguruan gertatzen den gustia jaso.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1800"/>
              <a:t>Nerbioen bitatartes infomazioa garunera iristen.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1800"/>
              <a:t>Garunnak informazioa arten eta zer egin erabakitzen du.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1800"/>
              <a:t>Garunak nerbioen bitartes ematen ditu agindua.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1800"/>
              <a:t>Lokomotozio-aparatua aginduak jaso eta mugimenduak egiten ditu.</a:t>
            </a:r>
          </a:p>
        </p:txBody>
      </p:sp>
      <p:pic>
        <p:nvPicPr>
          <p:cNvPr id="5" name="Imagen 5" descr="Imagen que contiene naturaleza&#10;&#10;Descripción generada con confianza muy alta">
            <a:extLst>
              <a:ext uri="{FF2B5EF4-FFF2-40B4-BE49-F238E27FC236}">
                <a16:creationId xmlns:a16="http://schemas.microsoft.com/office/drawing/2014/main" id="{4BCD641E-013E-4352-877E-FE5F4168BF4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5016" r="16172" b="-2"/>
          <a:stretch/>
        </p:blipFill>
        <p:spPr>
          <a:xfrm>
            <a:off x="5878849" y="10"/>
            <a:ext cx="6313150" cy="6857987"/>
          </a:xfrm>
          <a:custGeom>
            <a:avLst/>
            <a:gdLst>
              <a:gd name="connsiteX0" fmla="*/ 65565 w 6313150"/>
              <a:gd name="connsiteY0" fmla="*/ 0 h 6857997"/>
              <a:gd name="connsiteX1" fmla="*/ 6313150 w 6313150"/>
              <a:gd name="connsiteY1" fmla="*/ 0 h 6857997"/>
              <a:gd name="connsiteX2" fmla="*/ 6313150 w 6313150"/>
              <a:gd name="connsiteY2" fmla="*/ 6857997 h 6857997"/>
              <a:gd name="connsiteX3" fmla="*/ 3293946 w 6313150"/>
              <a:gd name="connsiteY3" fmla="*/ 6857997 h 6857997"/>
              <a:gd name="connsiteX4" fmla="*/ 3235857 w 6313150"/>
              <a:gd name="connsiteY4" fmla="*/ 6823061 h 6857997"/>
              <a:gd name="connsiteX5" fmla="*/ 0 w 6313150"/>
              <a:gd name="connsiteY5" fmla="*/ 951803 h 6857997"/>
              <a:gd name="connsiteX6" fmla="*/ 31536 w 6313150"/>
              <a:gd name="connsiteY6" fmla="*/ 285771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13150" h="6857997">
                <a:moveTo>
                  <a:pt x="65565" y="0"/>
                </a:moveTo>
                <a:lnTo>
                  <a:pt x="6313150" y="0"/>
                </a:lnTo>
                <a:lnTo>
                  <a:pt x="6313150" y="6857997"/>
                </a:lnTo>
                <a:lnTo>
                  <a:pt x="3293946" y="6857997"/>
                </a:lnTo>
                <a:lnTo>
                  <a:pt x="3235857" y="6823061"/>
                </a:lnTo>
                <a:cubicBezTo>
                  <a:pt x="1291240" y="5592803"/>
                  <a:pt x="0" y="3423096"/>
                  <a:pt x="0" y="951803"/>
                </a:cubicBezTo>
                <a:cubicBezTo>
                  <a:pt x="0" y="727140"/>
                  <a:pt x="10673" y="504970"/>
                  <a:pt x="31536" y="285771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6690926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Panorámica</PresentationFormat>
  <Paragraphs>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Harreman-funtzioa</vt:lpstr>
      <vt:lpstr>Nerbio _sistema</vt:lpstr>
      <vt:lpstr>Garuna</vt:lpstr>
      <vt:lpstr>Bizkarrezur-Muinak </vt:lpstr>
      <vt:lpstr>Nola betetzen den harreman-funtzioa?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Harremabn</dc:title>
  <dc:creator/>
  <cp:lastModifiedBy/>
  <cp:revision>285</cp:revision>
  <dcterms:created xsi:type="dcterms:W3CDTF">2012-07-30T22:48:03Z</dcterms:created>
  <dcterms:modified xsi:type="dcterms:W3CDTF">2018-10-27T14:17:19Z</dcterms:modified>
</cp:coreProperties>
</file>