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  <p:sldId id="258" r:id="rId4"/>
    <p:sldId id="260" r:id="rId5"/>
    <p:sldId id="259" r:id="rId6"/>
    <p:sldId id="262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0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C81F1295-341D-4C0F-9016-46726668A47E}"/>
    <pc:docChg chg="addSld modSld">
      <pc:chgData name="" userId="" providerId="" clId="Web-{C81F1295-341D-4C0F-9016-46726668A47E}" dt="2018-10-09T07:39:40.781" v="282" actId="1076"/>
      <pc:docMkLst>
        <pc:docMk/>
      </pc:docMkLst>
      <pc:sldChg chg="addSp delSp modSp mod setBg setClrOvrMap">
        <pc:chgData name="" userId="" providerId="" clId="Web-{C81F1295-341D-4C0F-9016-46726668A47E}" dt="2018-10-09T07:26:34.390" v="124"/>
        <pc:sldMkLst>
          <pc:docMk/>
          <pc:sldMk cId="2406273178" sldId="256"/>
        </pc:sldMkLst>
        <pc:spChg chg="mod ord">
          <ac:chgData name="" userId="" providerId="" clId="Web-{C81F1295-341D-4C0F-9016-46726668A47E}" dt="2018-10-09T07:26:34.390" v="124"/>
          <ac:spMkLst>
            <pc:docMk/>
            <pc:sldMk cId="2406273178" sldId="256"/>
            <ac:spMk id="2" creationId="{00000000-0000-0000-0000-000000000000}"/>
          </ac:spMkLst>
        </pc:spChg>
        <pc:spChg chg="mod">
          <ac:chgData name="" userId="" providerId="" clId="Web-{C81F1295-341D-4C0F-9016-46726668A47E}" dt="2018-10-09T07:26:34.390" v="124"/>
          <ac:spMkLst>
            <pc:docMk/>
            <pc:sldMk cId="2406273178" sldId="256"/>
            <ac:spMk id="3" creationId="{00000000-0000-0000-0000-000000000000}"/>
          </ac:spMkLst>
        </pc:spChg>
        <pc:spChg chg="add del">
          <ac:chgData name="" userId="" providerId="" clId="Web-{C81F1295-341D-4C0F-9016-46726668A47E}" dt="2018-10-09T07:26:24.734" v="121"/>
          <ac:spMkLst>
            <pc:docMk/>
            <pc:sldMk cId="2406273178" sldId="256"/>
            <ac:spMk id="5" creationId="{23962611-DFD5-4092-AAFD-559E3DFCE2C9}"/>
          </ac:spMkLst>
        </pc:spChg>
        <pc:spChg chg="add del">
          <ac:chgData name="" userId="" providerId="" clId="Web-{C81F1295-341D-4C0F-9016-46726668A47E}" dt="2018-10-09T07:26:15.250" v="119"/>
          <ac:spMkLst>
            <pc:docMk/>
            <pc:sldMk cId="2406273178" sldId="256"/>
            <ac:spMk id="8" creationId="{559AE206-7EBA-4D33-8BC9-9D8158553F0E}"/>
          </ac:spMkLst>
        </pc:spChg>
        <pc:spChg chg="add">
          <ac:chgData name="" userId="" providerId="" clId="Web-{C81F1295-341D-4C0F-9016-46726668A47E}" dt="2018-10-09T07:26:34.390" v="124"/>
          <ac:spMkLst>
            <pc:docMk/>
            <pc:sldMk cId="2406273178" sldId="256"/>
            <ac:spMk id="9" creationId="{559AE206-7EBA-4D33-8BC9-9D8158553F0E}"/>
          </ac:spMkLst>
        </pc:spChg>
        <pc:spChg chg="add del">
          <ac:chgData name="" userId="" providerId="" clId="Web-{C81F1295-341D-4C0F-9016-46726668A47E}" dt="2018-10-09T07:26:15.250" v="119"/>
          <ac:spMkLst>
            <pc:docMk/>
            <pc:sldMk cId="2406273178" sldId="256"/>
            <ac:spMk id="10" creationId="{6437D937-A7F1-4011-92B4-328E5BE1B166}"/>
          </ac:spMkLst>
        </pc:spChg>
        <pc:spChg chg="add">
          <ac:chgData name="" userId="" providerId="" clId="Web-{C81F1295-341D-4C0F-9016-46726668A47E}" dt="2018-10-09T07:26:34.390" v="124"/>
          <ac:spMkLst>
            <pc:docMk/>
            <pc:sldMk cId="2406273178" sldId="256"/>
            <ac:spMk id="11" creationId="{6437D937-A7F1-4011-92B4-328E5BE1B166}"/>
          </ac:spMkLst>
        </pc:spChg>
        <pc:spChg chg="add del">
          <ac:chgData name="" userId="" providerId="" clId="Web-{C81F1295-341D-4C0F-9016-46726668A47E}" dt="2018-10-09T07:26:15.250" v="119"/>
          <ac:spMkLst>
            <pc:docMk/>
            <pc:sldMk cId="2406273178" sldId="256"/>
            <ac:spMk id="12" creationId="{B672F332-AF08-46C6-94F0-77684310D7B7}"/>
          </ac:spMkLst>
        </pc:spChg>
        <pc:spChg chg="add del">
          <ac:chgData name="" userId="" providerId="" clId="Web-{C81F1295-341D-4C0F-9016-46726668A47E}" dt="2018-10-09T07:26:34.312" v="123"/>
          <ac:spMkLst>
            <pc:docMk/>
            <pc:sldMk cId="2406273178" sldId="256"/>
            <ac:spMk id="13" creationId="{053FB2EE-284F-4C87-AB3D-BBF87A9FAB97}"/>
          </ac:spMkLst>
        </pc:spChg>
        <pc:spChg chg="add del">
          <ac:chgData name="" userId="" providerId="" clId="Web-{C81F1295-341D-4C0F-9016-46726668A47E}" dt="2018-10-09T07:26:15.250" v="119"/>
          <ac:spMkLst>
            <pc:docMk/>
            <pc:sldMk cId="2406273178" sldId="256"/>
            <ac:spMk id="14" creationId="{34244EF8-D73A-40E1-BE73-D46E6B4B04ED}"/>
          </ac:spMkLst>
        </pc:spChg>
        <pc:spChg chg="add">
          <ac:chgData name="" userId="" providerId="" clId="Web-{C81F1295-341D-4C0F-9016-46726668A47E}" dt="2018-10-09T07:26:34.390" v="124"/>
          <ac:spMkLst>
            <pc:docMk/>
            <pc:sldMk cId="2406273178" sldId="256"/>
            <ac:spMk id="15" creationId="{B672F332-AF08-46C6-94F0-77684310D7B7}"/>
          </ac:spMkLst>
        </pc:spChg>
        <pc:spChg chg="add del">
          <ac:chgData name="" userId="" providerId="" clId="Web-{C81F1295-341D-4C0F-9016-46726668A47E}" dt="2018-10-09T07:26:15.250" v="119"/>
          <ac:spMkLst>
            <pc:docMk/>
            <pc:sldMk cId="2406273178" sldId="256"/>
            <ac:spMk id="16" creationId="{AB84D7E8-4ECB-42D7-ADBF-01689B0F24AE}"/>
          </ac:spMkLst>
        </pc:spChg>
        <pc:spChg chg="add">
          <ac:chgData name="" userId="" providerId="" clId="Web-{C81F1295-341D-4C0F-9016-46726668A47E}" dt="2018-10-09T07:26:34.390" v="124"/>
          <ac:spMkLst>
            <pc:docMk/>
            <pc:sldMk cId="2406273178" sldId="256"/>
            <ac:spMk id="17" creationId="{34244EF8-D73A-40E1-BE73-D46E6B4B04ED}"/>
          </ac:spMkLst>
        </pc:spChg>
        <pc:spChg chg="add">
          <ac:chgData name="" userId="" providerId="" clId="Web-{C81F1295-341D-4C0F-9016-46726668A47E}" dt="2018-10-09T07:26:34.390" v="124"/>
          <ac:spMkLst>
            <pc:docMk/>
            <pc:sldMk cId="2406273178" sldId="256"/>
            <ac:spMk id="19" creationId="{AB84D7E8-4ECB-42D7-ADBF-01689B0F24AE}"/>
          </ac:spMkLst>
        </pc:spChg>
        <pc:grpChg chg="add del">
          <ac:chgData name="" userId="" providerId="" clId="Web-{C81F1295-341D-4C0F-9016-46726668A47E}" dt="2018-10-09T07:26:34.312" v="123"/>
          <ac:grpSpMkLst>
            <pc:docMk/>
            <pc:sldMk cId="2406273178" sldId="256"/>
            <ac:grpSpMk id="7" creationId="{D2C4BFA1-2075-4901-9E24-E41D1FDD51FD}"/>
          </ac:grpSpMkLst>
        </pc:grpChg>
        <pc:picChg chg="add del">
          <ac:chgData name="" userId="" providerId="" clId="Web-{C81F1295-341D-4C0F-9016-46726668A47E}" dt="2018-10-09T07:26:24.734" v="121"/>
          <ac:picMkLst>
            <pc:docMk/>
            <pc:sldMk cId="2406273178" sldId="256"/>
            <ac:picMk id="6" creationId="{2270F1FA-0425-408F-9861-80BF5AFB276D}"/>
          </ac:picMkLst>
        </pc:picChg>
        <pc:cxnChg chg="add del">
          <ac:chgData name="" userId="" providerId="" clId="Web-{C81F1295-341D-4C0F-9016-46726668A47E}" dt="2018-10-09T07:26:15.250" v="119"/>
          <ac:cxnSpMkLst>
            <pc:docMk/>
            <pc:sldMk cId="2406273178" sldId="256"/>
            <ac:cxnSpMk id="18" creationId="{9E8E38ED-369A-44C2-B635-0BED0E48A6E8}"/>
          </ac:cxnSpMkLst>
        </pc:cxnChg>
        <pc:cxnChg chg="add">
          <ac:chgData name="" userId="" providerId="" clId="Web-{C81F1295-341D-4C0F-9016-46726668A47E}" dt="2018-10-09T07:26:34.390" v="124"/>
          <ac:cxnSpMkLst>
            <pc:docMk/>
            <pc:sldMk cId="2406273178" sldId="256"/>
            <ac:cxnSpMk id="20" creationId="{9E8E38ED-369A-44C2-B635-0BED0E48A6E8}"/>
          </ac:cxnSpMkLst>
        </pc:cxnChg>
      </pc:sldChg>
      <pc:sldChg chg="addSp delSp modSp new">
        <pc:chgData name="" userId="" providerId="" clId="Web-{C81F1295-341D-4C0F-9016-46726668A47E}" dt="2018-10-09T07:39:40.781" v="282" actId="1076"/>
        <pc:sldMkLst>
          <pc:docMk/>
          <pc:sldMk cId="2711116295" sldId="257"/>
        </pc:sldMkLst>
        <pc:spChg chg="mod">
          <ac:chgData name="" userId="" providerId="" clId="Web-{C81F1295-341D-4C0F-9016-46726668A47E}" dt="2018-10-09T07:30:03.699" v="150" actId="1076"/>
          <ac:spMkLst>
            <pc:docMk/>
            <pc:sldMk cId="2711116295" sldId="257"/>
            <ac:spMk id="2" creationId="{995F5DB5-CA63-4798-B619-4450290F05FB}"/>
          </ac:spMkLst>
        </pc:spChg>
        <pc:spChg chg="del">
          <ac:chgData name="" userId="" providerId="" clId="Web-{C81F1295-341D-4C0F-9016-46726668A47E}" dt="2018-10-09T07:39:08.438" v="277"/>
          <ac:spMkLst>
            <pc:docMk/>
            <pc:sldMk cId="2711116295" sldId="257"/>
            <ac:spMk id="3" creationId="{9AE105D0-6953-4ECB-BA8E-93F3BAA75B7A}"/>
          </ac:spMkLst>
        </pc:spChg>
        <pc:spChg chg="mod">
          <ac:chgData name="" userId="" providerId="" clId="Web-{C81F1295-341D-4C0F-9016-46726668A47E}" dt="2018-10-09T07:39:40.781" v="282" actId="1076"/>
          <ac:spMkLst>
            <pc:docMk/>
            <pc:sldMk cId="2711116295" sldId="257"/>
            <ac:spMk id="4" creationId="{644605BE-04D1-4B8D-B0BE-EB6D0E444791}"/>
          </ac:spMkLst>
        </pc:spChg>
        <pc:picChg chg="add mod ord modCrop">
          <ac:chgData name="" userId="" providerId="" clId="Web-{C81F1295-341D-4C0F-9016-46726668A47E}" dt="2018-10-09T07:39:34.234" v="280" actId="14100"/>
          <ac:picMkLst>
            <pc:docMk/>
            <pc:sldMk cId="2711116295" sldId="257"/>
            <ac:picMk id="5" creationId="{0348D21B-4D2F-4345-AAA1-B168929D3059}"/>
          </ac:picMkLst>
        </pc:picChg>
      </pc:sldChg>
    </pc:docChg>
  </pc:docChgLst>
  <pc:docChgLst>
    <pc:chgData clId="Web-{2BE833C4-C305-47B1-A54E-B4A753D893F2}"/>
    <pc:docChg chg="addSld modSld">
      <pc:chgData name="" userId="" providerId="" clId="Web-{2BE833C4-C305-47B1-A54E-B4A753D893F2}" dt="2018-10-09T08:41:02.281" v="223" actId="20577"/>
      <pc:docMkLst>
        <pc:docMk/>
      </pc:docMkLst>
      <pc:sldChg chg="addSp delSp modSp new mod setBg">
        <pc:chgData name="" userId="" providerId="" clId="Web-{2BE833C4-C305-47B1-A54E-B4A753D893F2}" dt="2018-10-09T08:39:57.702" v="193" actId="20577"/>
        <pc:sldMkLst>
          <pc:docMk/>
          <pc:sldMk cId="2083440245" sldId="258"/>
        </pc:sldMkLst>
        <pc:spChg chg="mod">
          <ac:chgData name="" userId="" providerId="" clId="Web-{2BE833C4-C305-47B1-A54E-B4A753D893F2}" dt="2018-10-09T08:38:46.263" v="183" actId="14100"/>
          <ac:spMkLst>
            <pc:docMk/>
            <pc:sldMk cId="2083440245" sldId="258"/>
            <ac:spMk id="2" creationId="{76E40B32-9455-4BC8-A281-FA3D4DDC5EBC}"/>
          </ac:spMkLst>
        </pc:spChg>
        <pc:spChg chg="del">
          <ac:chgData name="" userId="" providerId="" clId="Web-{2BE833C4-C305-47B1-A54E-B4A753D893F2}" dt="2018-10-09T08:37:39.262" v="167"/>
          <ac:spMkLst>
            <pc:docMk/>
            <pc:sldMk cId="2083440245" sldId="258"/>
            <ac:spMk id="3" creationId="{848A73CE-03A1-41AC-8827-343B3FE27E9B}"/>
          </ac:spMkLst>
        </pc:spChg>
        <pc:spChg chg="mod">
          <ac:chgData name="" userId="" providerId="" clId="Web-{2BE833C4-C305-47B1-A54E-B4A753D893F2}" dt="2018-10-09T08:39:57.702" v="193" actId="20577"/>
          <ac:spMkLst>
            <pc:docMk/>
            <pc:sldMk cId="2083440245" sldId="258"/>
            <ac:spMk id="4" creationId="{A757FAD8-5353-487F-9620-DBC2A949F9ED}"/>
          </ac:spMkLst>
        </pc:spChg>
        <pc:spChg chg="add">
          <ac:chgData name="" userId="" providerId="" clId="Web-{2BE833C4-C305-47B1-A54E-B4A753D893F2}" dt="2018-10-09T08:37:47.684" v="168"/>
          <ac:spMkLst>
            <pc:docMk/>
            <pc:sldMk cId="2083440245" sldId="258"/>
            <ac:spMk id="10" creationId="{559AE206-7EBA-4D33-8BC9-9D8158553F0E}"/>
          </ac:spMkLst>
        </pc:spChg>
        <pc:spChg chg="add">
          <ac:chgData name="" userId="" providerId="" clId="Web-{2BE833C4-C305-47B1-A54E-B4A753D893F2}" dt="2018-10-09T08:37:47.684" v="168"/>
          <ac:spMkLst>
            <pc:docMk/>
            <pc:sldMk cId="2083440245" sldId="258"/>
            <ac:spMk id="12" creationId="{6437D937-A7F1-4011-92B4-328E5BE1B166}"/>
          </ac:spMkLst>
        </pc:spChg>
        <pc:spChg chg="add">
          <ac:chgData name="" userId="" providerId="" clId="Web-{2BE833C4-C305-47B1-A54E-B4A753D893F2}" dt="2018-10-09T08:37:47.684" v="168"/>
          <ac:spMkLst>
            <pc:docMk/>
            <pc:sldMk cId="2083440245" sldId="258"/>
            <ac:spMk id="14" creationId="{B672F332-AF08-46C6-94F0-77684310D7B7}"/>
          </ac:spMkLst>
        </pc:spChg>
        <pc:spChg chg="add">
          <ac:chgData name="" userId="" providerId="" clId="Web-{2BE833C4-C305-47B1-A54E-B4A753D893F2}" dt="2018-10-09T08:37:47.684" v="168"/>
          <ac:spMkLst>
            <pc:docMk/>
            <pc:sldMk cId="2083440245" sldId="258"/>
            <ac:spMk id="16" creationId="{34244EF8-D73A-40E1-BE73-D46E6B4B04ED}"/>
          </ac:spMkLst>
        </pc:spChg>
        <pc:picChg chg="add mod ord">
          <ac:chgData name="" userId="" providerId="" clId="Web-{2BE833C4-C305-47B1-A54E-B4A753D893F2}" dt="2018-10-09T08:39:34.998" v="190" actId="1076"/>
          <ac:picMkLst>
            <pc:docMk/>
            <pc:sldMk cId="2083440245" sldId="258"/>
            <ac:picMk id="5" creationId="{CF68F3FF-3C3C-449F-A523-F620E8E38C77}"/>
          </ac:picMkLst>
        </pc:picChg>
        <pc:cxnChg chg="add">
          <ac:chgData name="" userId="" providerId="" clId="Web-{2BE833C4-C305-47B1-A54E-B4A753D893F2}" dt="2018-10-09T08:37:47.684" v="168"/>
          <ac:cxnSpMkLst>
            <pc:docMk/>
            <pc:sldMk cId="2083440245" sldId="258"/>
            <ac:cxnSpMk id="18" creationId="{9E8E38ED-369A-44C2-B635-0BED0E48A6E8}"/>
          </ac:cxnSpMkLst>
        </pc:cxnChg>
      </pc:sldChg>
      <pc:sldChg chg="new">
        <pc:chgData name="" userId="" providerId="" clId="Web-{2BE833C4-C305-47B1-A54E-B4A753D893F2}" dt="2018-10-09T08:34:13.648" v="166"/>
        <pc:sldMkLst>
          <pc:docMk/>
          <pc:sldMk cId="3609068753" sldId="259"/>
        </pc:sldMkLst>
      </pc:sldChg>
      <pc:sldChg chg="modSp new">
        <pc:chgData name="" userId="" providerId="" clId="Web-{2BE833C4-C305-47B1-A54E-B4A753D893F2}" dt="2018-10-09T08:41:01.828" v="221" actId="20577"/>
        <pc:sldMkLst>
          <pc:docMk/>
          <pc:sldMk cId="3120317430" sldId="260"/>
        </pc:sldMkLst>
        <pc:spChg chg="mod">
          <ac:chgData name="" userId="" providerId="" clId="Web-{2BE833C4-C305-47B1-A54E-B4A753D893F2}" dt="2018-10-09T08:41:01.828" v="221" actId="20577"/>
          <ac:spMkLst>
            <pc:docMk/>
            <pc:sldMk cId="3120317430" sldId="260"/>
            <ac:spMk id="2" creationId="{1890017C-4C08-4385-B008-19D8BD5402A3}"/>
          </ac:spMkLst>
        </pc:spChg>
      </pc:sldChg>
    </pc:docChg>
  </pc:docChgLst>
  <pc:docChgLst>
    <pc:chgData clId="Web-{7F10F0C6-A338-4CAB-80EC-510C84D98A4B}"/>
    <pc:docChg chg="addSld modSld">
      <pc:chgData name="" userId="" providerId="" clId="Web-{7F10F0C6-A338-4CAB-80EC-510C84D98A4B}" dt="2018-10-16T16:18:22.074" v="688" actId="20577"/>
      <pc:docMkLst>
        <pc:docMk/>
      </pc:docMkLst>
      <pc:sldChg chg="modSp">
        <pc:chgData name="" userId="" providerId="" clId="Web-{7F10F0C6-A338-4CAB-80EC-510C84D98A4B}" dt="2018-10-16T16:18:22.074" v="688" actId="20577"/>
        <pc:sldMkLst>
          <pc:docMk/>
          <pc:sldMk cId="293891931" sldId="261"/>
        </pc:sldMkLst>
        <pc:spChg chg="mod">
          <ac:chgData name="" userId="" providerId="" clId="Web-{7F10F0C6-A338-4CAB-80EC-510C84D98A4B}" dt="2018-10-16T16:18:22.074" v="688" actId="20577"/>
          <ac:spMkLst>
            <pc:docMk/>
            <pc:sldMk cId="293891931" sldId="261"/>
            <ac:spMk id="2" creationId="{00000000-0000-0000-0000-000000000000}"/>
          </ac:spMkLst>
        </pc:spChg>
      </pc:sldChg>
      <pc:sldChg chg="modSp new">
        <pc:chgData name="" userId="" providerId="" clId="Web-{7F10F0C6-A338-4CAB-80EC-510C84D98A4B}" dt="2018-10-16T16:11:44.621" v="686" actId="20577"/>
        <pc:sldMkLst>
          <pc:docMk/>
          <pc:sldMk cId="4070821756" sldId="262"/>
        </pc:sldMkLst>
        <pc:spChg chg="mod">
          <ac:chgData name="" userId="" providerId="" clId="Web-{7F10F0C6-A338-4CAB-80EC-510C84D98A4B}" dt="2018-10-16T15:50:18.214" v="25" actId="20577"/>
          <ac:spMkLst>
            <pc:docMk/>
            <pc:sldMk cId="4070821756" sldId="262"/>
            <ac:spMk id="2" creationId="{0D60F8C9-9C78-42C2-ABBF-C157890A3A4E}"/>
          </ac:spMkLst>
        </pc:spChg>
        <pc:spChg chg="mod">
          <ac:chgData name="" userId="" providerId="" clId="Web-{7F10F0C6-A338-4CAB-80EC-510C84D98A4B}" dt="2018-10-16T16:11:44.621" v="686" actId="20577"/>
          <ac:spMkLst>
            <pc:docMk/>
            <pc:sldMk cId="4070821756" sldId="262"/>
            <ac:spMk id="4" creationId="{3DB9E28F-A298-4A66-8998-86B6DC3FC69E}"/>
          </ac:spMkLst>
        </pc:spChg>
      </pc:sldChg>
    </pc:docChg>
  </pc:docChgLst>
  <pc:docChgLst>
    <pc:chgData clId="Web-{BC8EF27E-32B5-427D-AD86-F65D1F22ED20}"/>
    <pc:docChg chg="delSld modSld sldOrd">
      <pc:chgData name="" userId="" providerId="" clId="Web-{BC8EF27E-32B5-427D-AD86-F65D1F22ED20}" dt="2018-10-16T16:57:23.214" v="101" actId="20577"/>
      <pc:docMkLst>
        <pc:docMk/>
      </pc:docMkLst>
      <pc:sldChg chg="del">
        <pc:chgData name="" userId="" providerId="" clId="Web-{BC8EF27E-32B5-427D-AD86-F65D1F22ED20}" dt="2018-10-16T16:38:36.152" v="13"/>
        <pc:sldMkLst>
          <pc:docMk/>
          <pc:sldMk cId="293891931" sldId="261"/>
        </pc:sldMkLst>
      </pc:sldChg>
      <pc:sldChg chg="addSp delSp modSp mod ord setBg">
        <pc:chgData name="" userId="" providerId="" clId="Web-{BC8EF27E-32B5-427D-AD86-F65D1F22ED20}" dt="2018-10-16T16:57:12.089" v="99" actId="20577"/>
        <pc:sldMkLst>
          <pc:docMk/>
          <pc:sldMk cId="4070821756" sldId="262"/>
        </pc:sldMkLst>
        <pc:spChg chg="mod">
          <ac:chgData name="" userId="" providerId="" clId="Web-{BC8EF27E-32B5-427D-AD86-F65D1F22ED20}" dt="2018-10-16T16:56:11.152" v="94"/>
          <ac:spMkLst>
            <pc:docMk/>
            <pc:sldMk cId="4070821756" sldId="262"/>
            <ac:spMk id="2" creationId="{0D60F8C9-9C78-42C2-ABBF-C157890A3A4E}"/>
          </ac:spMkLst>
        </pc:spChg>
        <pc:spChg chg="del mod">
          <ac:chgData name="" userId="" providerId="" clId="Web-{BC8EF27E-32B5-427D-AD86-F65D1F22ED20}" dt="2018-10-16T16:53:29.621" v="79"/>
          <ac:spMkLst>
            <pc:docMk/>
            <pc:sldMk cId="4070821756" sldId="262"/>
            <ac:spMk id="3" creationId="{E7EBDB80-222E-41B3-9DF3-1749D8951E97}"/>
          </ac:spMkLst>
        </pc:spChg>
        <pc:spChg chg="mod ord">
          <ac:chgData name="" userId="" providerId="" clId="Web-{BC8EF27E-32B5-427D-AD86-F65D1F22ED20}" dt="2018-10-16T16:57:12.089" v="99" actId="20577"/>
          <ac:spMkLst>
            <pc:docMk/>
            <pc:sldMk cId="4070821756" sldId="262"/>
            <ac:spMk id="4" creationId="{3DB9E28F-A298-4A66-8998-86B6DC3FC69E}"/>
          </ac:spMkLst>
        </pc:spChg>
        <pc:spChg chg="add del">
          <ac:chgData name="" userId="" providerId="" clId="Web-{BC8EF27E-32B5-427D-AD86-F65D1F22ED20}" dt="2018-10-16T16:56:10.840" v="93"/>
          <ac:spMkLst>
            <pc:docMk/>
            <pc:sldMk cId="4070821756" sldId="262"/>
            <ac:spMk id="11" creationId="{D42CF425-7213-4F89-B0FF-4C2BDDD9C680}"/>
          </ac:spMkLst>
        </pc:spChg>
        <pc:spChg chg="add del">
          <ac:chgData name="" userId="" providerId="" clId="Web-{BC8EF27E-32B5-427D-AD86-F65D1F22ED20}" dt="2018-10-16T16:55:57.558" v="91"/>
          <ac:spMkLst>
            <pc:docMk/>
            <pc:sldMk cId="4070821756" sldId="262"/>
            <ac:spMk id="16" creationId="{D42CF425-7213-4F89-B0FF-4C2BDDD9C680}"/>
          </ac:spMkLst>
        </pc:spChg>
        <pc:spChg chg="add del">
          <ac:chgData name="" userId="" providerId="" clId="Web-{BC8EF27E-32B5-427D-AD86-F65D1F22ED20}" dt="2018-10-16T16:56:10.840" v="93"/>
          <ac:spMkLst>
            <pc:docMk/>
            <pc:sldMk cId="4070821756" sldId="262"/>
            <ac:spMk id="17" creationId="{202A25CB-1ED1-4C87-AB49-8D3BC684D1CE}"/>
          </ac:spMkLst>
        </pc:spChg>
        <pc:spChg chg="add del">
          <ac:chgData name="" userId="" providerId="" clId="Web-{BC8EF27E-32B5-427D-AD86-F65D1F22ED20}" dt="2018-10-16T16:56:10.840" v="93"/>
          <ac:spMkLst>
            <pc:docMk/>
            <pc:sldMk cId="4070821756" sldId="262"/>
            <ac:spMk id="19" creationId="{BA1E8D40-F949-413E-85E9-F2CA28FE47F0}"/>
          </ac:spMkLst>
        </pc:spChg>
        <pc:spChg chg="add del">
          <ac:chgData name="" userId="" providerId="" clId="Web-{BC8EF27E-32B5-427D-AD86-F65D1F22ED20}" dt="2018-10-16T16:56:10.840" v="93"/>
          <ac:spMkLst>
            <pc:docMk/>
            <pc:sldMk cId="4070821756" sldId="262"/>
            <ac:spMk id="21" creationId="{39FACB0B-236B-49D8-905B-D83130C65BFC}"/>
          </ac:spMkLst>
        </pc:spChg>
        <pc:spChg chg="add del">
          <ac:chgData name="" userId="" providerId="" clId="Web-{BC8EF27E-32B5-427D-AD86-F65D1F22ED20}" dt="2018-10-16T16:55:57.558" v="91"/>
          <ac:spMkLst>
            <pc:docMk/>
            <pc:sldMk cId="4070821756" sldId="262"/>
            <ac:spMk id="22" creationId="{202A25CB-1ED1-4C87-AB49-8D3BC684D1CE}"/>
          </ac:spMkLst>
        </pc:spChg>
        <pc:spChg chg="add del">
          <ac:chgData name="" userId="" providerId="" clId="Web-{BC8EF27E-32B5-427D-AD86-F65D1F22ED20}" dt="2018-10-16T16:56:10.840" v="93"/>
          <ac:spMkLst>
            <pc:docMk/>
            <pc:sldMk cId="4070821756" sldId="262"/>
            <ac:spMk id="23" creationId="{5F9097F7-D707-49A7-8C20-BDC75547F556}"/>
          </ac:spMkLst>
        </pc:spChg>
        <pc:spChg chg="add del">
          <ac:chgData name="" userId="" providerId="" clId="Web-{BC8EF27E-32B5-427D-AD86-F65D1F22ED20}" dt="2018-10-16T16:55:57.558" v="91"/>
          <ac:spMkLst>
            <pc:docMk/>
            <pc:sldMk cId="4070821756" sldId="262"/>
            <ac:spMk id="24" creationId="{E849FE61-12C4-4A06-A722-B545DE0C8A24}"/>
          </ac:spMkLst>
        </pc:spChg>
        <pc:spChg chg="add del">
          <ac:chgData name="" userId="" providerId="" clId="Web-{BC8EF27E-32B5-427D-AD86-F65D1F22ED20}" dt="2018-10-16T16:56:10.840" v="93"/>
          <ac:spMkLst>
            <pc:docMk/>
            <pc:sldMk cId="4070821756" sldId="262"/>
            <ac:spMk id="25" creationId="{8DBF752B-6954-48CA-B540-6D1213D393D0}"/>
          </ac:spMkLst>
        </pc:spChg>
        <pc:spChg chg="add del">
          <ac:chgData name="" userId="" providerId="" clId="Web-{BC8EF27E-32B5-427D-AD86-F65D1F22ED20}" dt="2018-10-16T16:55:57.558" v="91"/>
          <ac:spMkLst>
            <pc:docMk/>
            <pc:sldMk cId="4070821756" sldId="262"/>
            <ac:spMk id="26" creationId="{56F66601-92F3-4541-8A73-2E7C603697EA}"/>
          </ac:spMkLst>
        </pc:spChg>
        <pc:spChg chg="add del">
          <ac:chgData name="" userId="" providerId="" clId="Web-{BC8EF27E-32B5-427D-AD86-F65D1F22ED20}" dt="2018-10-16T16:55:57.558" v="91"/>
          <ac:spMkLst>
            <pc:docMk/>
            <pc:sldMk cId="4070821756" sldId="262"/>
            <ac:spMk id="28" creationId="{4A7E95D6-9DF4-41D7-BF12-FC5BEC76CF78}"/>
          </ac:spMkLst>
        </pc:spChg>
        <pc:spChg chg="add del">
          <ac:chgData name="" userId="" providerId="" clId="Web-{BC8EF27E-32B5-427D-AD86-F65D1F22ED20}" dt="2018-10-16T16:55:57.558" v="91"/>
          <ac:spMkLst>
            <pc:docMk/>
            <pc:sldMk cId="4070821756" sldId="262"/>
            <ac:spMk id="30" creationId="{7FB12D8C-572F-4417-9FE1-D691A132F69F}"/>
          </ac:spMkLst>
        </pc:spChg>
        <pc:spChg chg="add">
          <ac:chgData name="" userId="" providerId="" clId="Web-{BC8EF27E-32B5-427D-AD86-F65D1F22ED20}" dt="2018-10-16T16:56:11.152" v="94"/>
          <ac:spMkLst>
            <pc:docMk/>
            <pc:sldMk cId="4070821756" sldId="262"/>
            <ac:spMk id="31" creationId="{D42CF425-7213-4F89-B0FF-4C2BDDD9C680}"/>
          </ac:spMkLst>
        </pc:spChg>
        <pc:spChg chg="add">
          <ac:chgData name="" userId="" providerId="" clId="Web-{BC8EF27E-32B5-427D-AD86-F65D1F22ED20}" dt="2018-10-16T16:56:11.152" v="94"/>
          <ac:spMkLst>
            <pc:docMk/>
            <pc:sldMk cId="4070821756" sldId="262"/>
            <ac:spMk id="34" creationId="{202A25CB-1ED1-4C87-AB49-8D3BC684D1CE}"/>
          </ac:spMkLst>
        </pc:spChg>
        <pc:spChg chg="add">
          <ac:chgData name="" userId="" providerId="" clId="Web-{BC8EF27E-32B5-427D-AD86-F65D1F22ED20}" dt="2018-10-16T16:56:11.152" v="94"/>
          <ac:spMkLst>
            <pc:docMk/>
            <pc:sldMk cId="4070821756" sldId="262"/>
            <ac:spMk id="35" creationId="{2FF8A507-56A2-4FE4-8B7E-C1BC9DD86558}"/>
          </ac:spMkLst>
        </pc:spChg>
        <pc:spChg chg="add">
          <ac:chgData name="" userId="" providerId="" clId="Web-{BC8EF27E-32B5-427D-AD86-F65D1F22ED20}" dt="2018-10-16T16:56:11.152" v="94"/>
          <ac:spMkLst>
            <pc:docMk/>
            <pc:sldMk cId="4070821756" sldId="262"/>
            <ac:spMk id="36" creationId="{3079CCAF-4858-498F-BA32-CCC27EBB6BEF}"/>
          </ac:spMkLst>
        </pc:spChg>
        <pc:spChg chg="add">
          <ac:chgData name="" userId="" providerId="" clId="Web-{BC8EF27E-32B5-427D-AD86-F65D1F22ED20}" dt="2018-10-16T16:56:11.152" v="94"/>
          <ac:spMkLst>
            <pc:docMk/>
            <pc:sldMk cId="4070821756" sldId="262"/>
            <ac:spMk id="37" creationId="{19DED803-24C4-487E-80D5-6D1C53C8A87B}"/>
          </ac:spMkLst>
        </pc:spChg>
        <pc:spChg chg="add">
          <ac:chgData name="" userId="" providerId="" clId="Web-{BC8EF27E-32B5-427D-AD86-F65D1F22ED20}" dt="2018-10-16T16:56:11.152" v="94"/>
          <ac:spMkLst>
            <pc:docMk/>
            <pc:sldMk cId="4070821756" sldId="262"/>
            <ac:spMk id="38" creationId="{FCC54B50-93BD-4243-9020-11486472E259}"/>
          </ac:spMkLst>
        </pc:spChg>
        <pc:picChg chg="add mod ord">
          <ac:chgData name="" userId="" providerId="" clId="Web-{BC8EF27E-32B5-427D-AD86-F65D1F22ED20}" dt="2018-10-16T16:56:29.402" v="97" actId="14100"/>
          <ac:picMkLst>
            <pc:docMk/>
            <pc:sldMk cId="4070821756" sldId="262"/>
            <ac:picMk id="5" creationId="{A9FFD488-60C7-4DB0-A12A-FEE0200B7F24}"/>
          </ac:picMkLst>
        </pc:picChg>
        <pc:picChg chg="add mod">
          <ac:chgData name="" userId="" providerId="" clId="Web-{BC8EF27E-32B5-427D-AD86-F65D1F22ED20}" dt="2018-10-16T16:56:36.793" v="98" actId="1076"/>
          <ac:picMkLst>
            <pc:docMk/>
            <pc:sldMk cId="4070821756" sldId="262"/>
            <ac:picMk id="7" creationId="{988E04FA-E24A-45C2-9EFC-4B95FC0BBA10}"/>
          </ac:picMkLst>
        </pc:picChg>
        <pc:picChg chg="add del">
          <ac:chgData name="" userId="" providerId="" clId="Web-{BC8EF27E-32B5-427D-AD86-F65D1F22ED20}" dt="2018-10-16T16:56:10.840" v="93"/>
          <ac:picMkLst>
            <pc:docMk/>
            <pc:sldMk cId="4070821756" sldId="262"/>
            <ac:picMk id="9" creationId="{412E3267-7ABE-412B-8580-47EC0D1F61FE}"/>
          </ac:picMkLst>
        </pc:picChg>
        <pc:picChg chg="add del">
          <ac:chgData name="" userId="" providerId="" clId="Web-{BC8EF27E-32B5-427D-AD86-F65D1F22ED20}" dt="2018-10-16T16:56:10.840" v="93"/>
          <ac:picMkLst>
            <pc:docMk/>
            <pc:sldMk cId="4070821756" sldId="262"/>
            <ac:picMk id="10" creationId="{20B62C5A-2250-4380-AB23-DB87446CCED0}"/>
          </ac:picMkLst>
        </pc:picChg>
        <pc:picChg chg="add del">
          <ac:chgData name="" userId="" providerId="" clId="Web-{BC8EF27E-32B5-427D-AD86-F65D1F22ED20}" dt="2018-10-16T16:55:57.558" v="91"/>
          <ac:picMkLst>
            <pc:docMk/>
            <pc:sldMk cId="4070821756" sldId="262"/>
            <ac:picMk id="12" creationId="{412E3267-7ABE-412B-8580-47EC0D1F61FE}"/>
          </ac:picMkLst>
        </pc:picChg>
        <pc:picChg chg="add del">
          <ac:chgData name="" userId="" providerId="" clId="Web-{BC8EF27E-32B5-427D-AD86-F65D1F22ED20}" dt="2018-10-16T16:56:10.840" v="93"/>
          <ac:picMkLst>
            <pc:docMk/>
            <pc:sldMk cId="4070821756" sldId="262"/>
            <ac:picMk id="13" creationId="{D35DA97D-88F8-4249-B650-4FC9FD50A382}"/>
          </ac:picMkLst>
        </pc:picChg>
        <pc:picChg chg="add del">
          <ac:chgData name="" userId="" providerId="" clId="Web-{BC8EF27E-32B5-427D-AD86-F65D1F22ED20}" dt="2018-10-16T16:55:57.558" v="91"/>
          <ac:picMkLst>
            <pc:docMk/>
            <pc:sldMk cId="4070821756" sldId="262"/>
            <ac:picMk id="14" creationId="{20B62C5A-2250-4380-AB23-DB87446CCED0}"/>
          </ac:picMkLst>
        </pc:picChg>
        <pc:picChg chg="add del">
          <ac:chgData name="" userId="" providerId="" clId="Web-{BC8EF27E-32B5-427D-AD86-F65D1F22ED20}" dt="2018-10-16T16:56:10.840" v="93"/>
          <ac:picMkLst>
            <pc:docMk/>
            <pc:sldMk cId="4070821756" sldId="262"/>
            <ac:picMk id="15" creationId="{43F38673-6E30-4BAE-AC67-0B283EBF4291}"/>
          </ac:picMkLst>
        </pc:picChg>
        <pc:picChg chg="add del">
          <ac:chgData name="" userId="" providerId="" clId="Web-{BC8EF27E-32B5-427D-AD86-F65D1F22ED20}" dt="2018-10-16T16:55:57.558" v="91"/>
          <ac:picMkLst>
            <pc:docMk/>
            <pc:sldMk cId="4070821756" sldId="262"/>
            <ac:picMk id="18" creationId="{D35DA97D-88F8-4249-B650-4FC9FD50A382}"/>
          </ac:picMkLst>
        </pc:picChg>
        <pc:picChg chg="add del">
          <ac:chgData name="" userId="" providerId="" clId="Web-{BC8EF27E-32B5-427D-AD86-F65D1F22ED20}" dt="2018-10-16T16:55:57.558" v="91"/>
          <ac:picMkLst>
            <pc:docMk/>
            <pc:sldMk cId="4070821756" sldId="262"/>
            <ac:picMk id="20" creationId="{43F38673-6E30-4BAE-AC67-0B283EBF4291}"/>
          </ac:picMkLst>
        </pc:picChg>
        <pc:picChg chg="add">
          <ac:chgData name="" userId="" providerId="" clId="Web-{BC8EF27E-32B5-427D-AD86-F65D1F22ED20}" dt="2018-10-16T16:56:11.152" v="94"/>
          <ac:picMkLst>
            <pc:docMk/>
            <pc:sldMk cId="4070821756" sldId="262"/>
            <ac:picMk id="27" creationId="{412E3267-7ABE-412B-8580-47EC0D1F61FE}"/>
          </ac:picMkLst>
        </pc:picChg>
        <pc:picChg chg="add">
          <ac:chgData name="" userId="" providerId="" clId="Web-{BC8EF27E-32B5-427D-AD86-F65D1F22ED20}" dt="2018-10-16T16:56:11.152" v="94"/>
          <ac:picMkLst>
            <pc:docMk/>
            <pc:sldMk cId="4070821756" sldId="262"/>
            <ac:picMk id="29" creationId="{20B62C5A-2250-4380-AB23-DB87446CCED0}"/>
          </ac:picMkLst>
        </pc:picChg>
        <pc:picChg chg="add">
          <ac:chgData name="" userId="" providerId="" clId="Web-{BC8EF27E-32B5-427D-AD86-F65D1F22ED20}" dt="2018-10-16T16:56:11.152" v="94"/>
          <ac:picMkLst>
            <pc:docMk/>
            <pc:sldMk cId="4070821756" sldId="262"/>
            <ac:picMk id="32" creationId="{D35DA97D-88F8-4249-B650-4FC9FD50A382}"/>
          </ac:picMkLst>
        </pc:picChg>
        <pc:picChg chg="add">
          <ac:chgData name="" userId="" providerId="" clId="Web-{BC8EF27E-32B5-427D-AD86-F65D1F22ED20}" dt="2018-10-16T16:56:11.152" v="94"/>
          <ac:picMkLst>
            <pc:docMk/>
            <pc:sldMk cId="4070821756" sldId="262"/>
            <ac:picMk id="33" creationId="{43F38673-6E30-4BAE-AC67-0B283EBF4291}"/>
          </ac:picMkLst>
        </pc:picChg>
      </pc:sldChg>
    </pc:docChg>
  </pc:docChgLst>
  <pc:docChgLst>
    <pc:chgData clId="Web-{61010340-DE39-4540-8623-858C622F96DD}"/>
    <pc:docChg chg="modSld">
      <pc:chgData name="" userId="" providerId="" clId="Web-{61010340-DE39-4540-8623-858C622F96DD}" dt="2018-10-16T08:09:26.080" v="1" actId="20577"/>
      <pc:docMkLst>
        <pc:docMk/>
      </pc:docMkLst>
      <pc:sldChg chg="modSp">
        <pc:chgData name="" userId="" providerId="" clId="Web-{61010340-DE39-4540-8623-858C622F96DD}" dt="2018-10-16T08:09:26.080" v="1" actId="20577"/>
        <pc:sldMkLst>
          <pc:docMk/>
          <pc:sldMk cId="293891931" sldId="261"/>
        </pc:sldMkLst>
        <pc:spChg chg="mod">
          <ac:chgData name="" userId="" providerId="" clId="Web-{61010340-DE39-4540-8623-858C622F96DD}" dt="2018-10-16T08:09:26.080" v="1" actId="20577"/>
          <ac:spMkLst>
            <pc:docMk/>
            <pc:sldMk cId="293891931" sldId="261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5288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2588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5471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dirty="0"/>
              <a:t>Editar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43176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45494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16780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2797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70277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7243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6325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54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6543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3965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0804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6397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6515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4364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16/10/2018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44076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2.png"/><Relationship Id="rId7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7">
            <a:extLst>
              <a:ext uri="{FF2B5EF4-FFF2-40B4-BE49-F238E27FC236}">
                <a16:creationId xmlns:a16="http://schemas.microsoft.com/office/drawing/2014/main" id="{E34FA10D-5116-47B4-A70E-7764352513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36">
            <a:extLst>
              <a:ext uri="{FF2B5EF4-FFF2-40B4-BE49-F238E27FC236}">
                <a16:creationId xmlns:a16="http://schemas.microsoft.com/office/drawing/2014/main" id="{B2718AAE-52B9-4DD9-9D83-A9C975C9D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302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6" name="Freeform: Shape 11">
            <a:extLst>
              <a:ext uri="{FF2B5EF4-FFF2-40B4-BE49-F238E27FC236}">
                <a16:creationId xmlns:a16="http://schemas.microsoft.com/office/drawing/2014/main" id="{49FF39B1-9689-44AE-A803-7B90A059DC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376484" cy="6858001"/>
          </a:xfrm>
          <a:custGeom>
            <a:avLst/>
            <a:gdLst>
              <a:gd name="connsiteX0" fmla="*/ 7031769 w 8376484"/>
              <a:gd name="connsiteY0" fmla="*/ 0 h 6858001"/>
              <a:gd name="connsiteX1" fmla="*/ 8375307 w 8376484"/>
              <a:gd name="connsiteY1" fmla="*/ 0 h 6858001"/>
              <a:gd name="connsiteX2" fmla="*/ 8350262 w 8376484"/>
              <a:gd name="connsiteY2" fmla="*/ 155677 h 6858001"/>
              <a:gd name="connsiteX3" fmla="*/ 8326393 w 8376484"/>
              <a:gd name="connsiteY3" fmla="*/ 310668 h 6858001"/>
              <a:gd name="connsiteX4" fmla="*/ 8303029 w 8376484"/>
              <a:gd name="connsiteY4" fmla="*/ 466344 h 6858001"/>
              <a:gd name="connsiteX5" fmla="*/ 8283026 w 8376484"/>
              <a:gd name="connsiteY5" fmla="*/ 622707 h 6858001"/>
              <a:gd name="connsiteX6" fmla="*/ 8262855 w 8376484"/>
              <a:gd name="connsiteY6" fmla="*/ 778383 h 6858001"/>
              <a:gd name="connsiteX7" fmla="*/ 8244029 w 8376484"/>
              <a:gd name="connsiteY7" fmla="*/ 934746 h 6858001"/>
              <a:gd name="connsiteX8" fmla="*/ 8227893 w 8376484"/>
              <a:gd name="connsiteY8" fmla="*/ 1089051 h 6858001"/>
              <a:gd name="connsiteX9" fmla="*/ 8212597 w 8376484"/>
              <a:gd name="connsiteY9" fmla="*/ 1245413 h 6858001"/>
              <a:gd name="connsiteX10" fmla="*/ 8198645 w 8376484"/>
              <a:gd name="connsiteY10" fmla="*/ 1401090 h 6858001"/>
              <a:gd name="connsiteX11" fmla="*/ 8186543 w 8376484"/>
              <a:gd name="connsiteY11" fmla="*/ 1554023 h 6858001"/>
              <a:gd name="connsiteX12" fmla="*/ 8174440 w 8376484"/>
              <a:gd name="connsiteY12" fmla="*/ 1709014 h 6858001"/>
              <a:gd name="connsiteX13" fmla="*/ 8164355 w 8376484"/>
              <a:gd name="connsiteY13" fmla="*/ 1861947 h 6858001"/>
              <a:gd name="connsiteX14" fmla="*/ 8156455 w 8376484"/>
              <a:gd name="connsiteY14" fmla="*/ 2014881 h 6858001"/>
              <a:gd name="connsiteX15" fmla="*/ 8148218 w 8376484"/>
              <a:gd name="connsiteY15" fmla="*/ 2167128 h 6858001"/>
              <a:gd name="connsiteX16" fmla="*/ 8141327 w 8376484"/>
              <a:gd name="connsiteY16" fmla="*/ 2318004 h 6858001"/>
              <a:gd name="connsiteX17" fmla="*/ 8136452 w 8376484"/>
              <a:gd name="connsiteY17" fmla="*/ 2467509 h 6858001"/>
              <a:gd name="connsiteX18" fmla="*/ 8132250 w 8376484"/>
              <a:gd name="connsiteY18" fmla="*/ 2617013 h 6858001"/>
              <a:gd name="connsiteX19" fmla="*/ 8128216 w 8376484"/>
              <a:gd name="connsiteY19" fmla="*/ 2765146 h 6858001"/>
              <a:gd name="connsiteX20" fmla="*/ 8126367 w 8376484"/>
              <a:gd name="connsiteY20" fmla="*/ 2911221 h 6858001"/>
              <a:gd name="connsiteX21" fmla="*/ 8124350 w 8376484"/>
              <a:gd name="connsiteY21" fmla="*/ 3057297 h 6858001"/>
              <a:gd name="connsiteX22" fmla="*/ 8123341 w 8376484"/>
              <a:gd name="connsiteY22" fmla="*/ 3201315 h 6858001"/>
              <a:gd name="connsiteX23" fmla="*/ 8124350 w 8376484"/>
              <a:gd name="connsiteY23" fmla="*/ 3343961 h 6858001"/>
              <a:gd name="connsiteX24" fmla="*/ 8124350 w 8376484"/>
              <a:gd name="connsiteY24" fmla="*/ 3485236 h 6858001"/>
              <a:gd name="connsiteX25" fmla="*/ 8126367 w 8376484"/>
              <a:gd name="connsiteY25" fmla="*/ 3625139 h 6858001"/>
              <a:gd name="connsiteX26" fmla="*/ 8129392 w 8376484"/>
              <a:gd name="connsiteY26" fmla="*/ 3762299 h 6858001"/>
              <a:gd name="connsiteX27" fmla="*/ 8132250 w 8376484"/>
              <a:gd name="connsiteY27" fmla="*/ 3898087 h 6858001"/>
              <a:gd name="connsiteX28" fmla="*/ 8135444 w 8376484"/>
              <a:gd name="connsiteY28" fmla="*/ 4031133 h 6858001"/>
              <a:gd name="connsiteX29" fmla="*/ 8140318 w 8376484"/>
              <a:gd name="connsiteY29" fmla="*/ 4163492 h 6858001"/>
              <a:gd name="connsiteX30" fmla="*/ 8145529 w 8376484"/>
              <a:gd name="connsiteY30" fmla="*/ 4293793 h 6858001"/>
              <a:gd name="connsiteX31" fmla="*/ 8150235 w 8376484"/>
              <a:gd name="connsiteY31" fmla="*/ 4421352 h 6858001"/>
              <a:gd name="connsiteX32" fmla="*/ 8163515 w 8376484"/>
              <a:gd name="connsiteY32" fmla="*/ 4670298 h 6858001"/>
              <a:gd name="connsiteX33" fmla="*/ 8177634 w 8376484"/>
              <a:gd name="connsiteY33" fmla="*/ 4908956 h 6858001"/>
              <a:gd name="connsiteX34" fmla="*/ 8192426 w 8376484"/>
              <a:gd name="connsiteY34" fmla="*/ 5138013 h 6858001"/>
              <a:gd name="connsiteX35" fmla="*/ 8208731 w 8376484"/>
              <a:gd name="connsiteY35" fmla="*/ 5354726 h 6858001"/>
              <a:gd name="connsiteX36" fmla="*/ 8225708 w 8376484"/>
              <a:gd name="connsiteY36" fmla="*/ 5561838 h 6858001"/>
              <a:gd name="connsiteX37" fmla="*/ 8244029 w 8376484"/>
              <a:gd name="connsiteY37" fmla="*/ 5753862 h 6858001"/>
              <a:gd name="connsiteX38" fmla="*/ 8262015 w 8376484"/>
              <a:gd name="connsiteY38" fmla="*/ 5934227 h 6858001"/>
              <a:gd name="connsiteX39" fmla="*/ 8280000 w 8376484"/>
              <a:gd name="connsiteY39" fmla="*/ 6100191 h 6858001"/>
              <a:gd name="connsiteX40" fmla="*/ 8296977 w 8376484"/>
              <a:gd name="connsiteY40" fmla="*/ 6252438 h 6858001"/>
              <a:gd name="connsiteX41" fmla="*/ 8313114 w 8376484"/>
              <a:gd name="connsiteY41" fmla="*/ 6387541 h 6858001"/>
              <a:gd name="connsiteX42" fmla="*/ 8328410 w 8376484"/>
              <a:gd name="connsiteY42" fmla="*/ 6509613 h 6858001"/>
              <a:gd name="connsiteX43" fmla="*/ 8341185 w 8376484"/>
              <a:gd name="connsiteY43" fmla="*/ 6612483 h 6858001"/>
              <a:gd name="connsiteX44" fmla="*/ 8353287 w 8376484"/>
              <a:gd name="connsiteY44" fmla="*/ 6698894 h 6858001"/>
              <a:gd name="connsiteX45" fmla="*/ 8370601 w 8376484"/>
              <a:gd name="connsiteY45" fmla="*/ 6817538 h 6858001"/>
              <a:gd name="connsiteX46" fmla="*/ 8376484 w 8376484"/>
              <a:gd name="connsiteY46" fmla="*/ 6858000 h 6858001"/>
              <a:gd name="connsiteX47" fmla="*/ 7471130 w 8376484"/>
              <a:gd name="connsiteY47" fmla="*/ 6858000 h 6858001"/>
              <a:gd name="connsiteX48" fmla="*/ 7471130 w 8376484"/>
              <a:gd name="connsiteY48" fmla="*/ 6858001 h 6858001"/>
              <a:gd name="connsiteX49" fmla="*/ 1380566 w 8376484"/>
              <a:gd name="connsiteY49" fmla="*/ 6858001 h 6858001"/>
              <a:gd name="connsiteX50" fmla="*/ 1380566 w 8376484"/>
              <a:gd name="connsiteY50" fmla="*/ 6858000 h 6858001"/>
              <a:gd name="connsiteX51" fmla="*/ 0 w 8376484"/>
              <a:gd name="connsiteY51" fmla="*/ 6858000 h 6858001"/>
              <a:gd name="connsiteX52" fmla="*/ 0 w 8376484"/>
              <a:gd name="connsiteY52" fmla="*/ 0 h 6858001"/>
              <a:gd name="connsiteX53" fmla="*/ 1917290 w 8376484"/>
              <a:gd name="connsiteY53" fmla="*/ 0 h 6858001"/>
              <a:gd name="connsiteX54" fmla="*/ 1917290 w 8376484"/>
              <a:gd name="connsiteY54" fmla="*/ 1 h 6858001"/>
              <a:gd name="connsiteX55" fmla="*/ 7031769 w 8376484"/>
              <a:gd name="connsiteY55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8376484" h="6858001">
                <a:moveTo>
                  <a:pt x="7031769" y="0"/>
                </a:moveTo>
                <a:lnTo>
                  <a:pt x="8375307" y="0"/>
                </a:lnTo>
                <a:lnTo>
                  <a:pt x="8350262" y="155677"/>
                </a:lnTo>
                <a:lnTo>
                  <a:pt x="8326393" y="310668"/>
                </a:lnTo>
                <a:lnTo>
                  <a:pt x="8303029" y="466344"/>
                </a:lnTo>
                <a:lnTo>
                  <a:pt x="8283026" y="622707"/>
                </a:lnTo>
                <a:lnTo>
                  <a:pt x="8262855" y="778383"/>
                </a:lnTo>
                <a:lnTo>
                  <a:pt x="8244029" y="934746"/>
                </a:lnTo>
                <a:lnTo>
                  <a:pt x="8227893" y="1089051"/>
                </a:lnTo>
                <a:lnTo>
                  <a:pt x="8212597" y="1245413"/>
                </a:lnTo>
                <a:lnTo>
                  <a:pt x="8198645" y="1401090"/>
                </a:lnTo>
                <a:lnTo>
                  <a:pt x="8186543" y="1554023"/>
                </a:lnTo>
                <a:lnTo>
                  <a:pt x="8174440" y="1709014"/>
                </a:lnTo>
                <a:lnTo>
                  <a:pt x="8164355" y="1861947"/>
                </a:lnTo>
                <a:lnTo>
                  <a:pt x="8156455" y="2014881"/>
                </a:lnTo>
                <a:lnTo>
                  <a:pt x="8148218" y="2167128"/>
                </a:lnTo>
                <a:lnTo>
                  <a:pt x="8141327" y="2318004"/>
                </a:lnTo>
                <a:lnTo>
                  <a:pt x="8136452" y="2467509"/>
                </a:lnTo>
                <a:lnTo>
                  <a:pt x="8132250" y="2617013"/>
                </a:lnTo>
                <a:lnTo>
                  <a:pt x="8128216" y="2765146"/>
                </a:lnTo>
                <a:lnTo>
                  <a:pt x="8126367" y="2911221"/>
                </a:lnTo>
                <a:lnTo>
                  <a:pt x="8124350" y="3057297"/>
                </a:lnTo>
                <a:lnTo>
                  <a:pt x="8123341" y="3201315"/>
                </a:lnTo>
                <a:lnTo>
                  <a:pt x="8124350" y="3343961"/>
                </a:lnTo>
                <a:lnTo>
                  <a:pt x="8124350" y="3485236"/>
                </a:lnTo>
                <a:lnTo>
                  <a:pt x="8126367" y="3625139"/>
                </a:lnTo>
                <a:lnTo>
                  <a:pt x="8129392" y="3762299"/>
                </a:lnTo>
                <a:lnTo>
                  <a:pt x="8132250" y="3898087"/>
                </a:lnTo>
                <a:lnTo>
                  <a:pt x="8135444" y="4031133"/>
                </a:lnTo>
                <a:lnTo>
                  <a:pt x="8140318" y="4163492"/>
                </a:lnTo>
                <a:lnTo>
                  <a:pt x="8145529" y="4293793"/>
                </a:lnTo>
                <a:lnTo>
                  <a:pt x="8150235" y="4421352"/>
                </a:lnTo>
                <a:lnTo>
                  <a:pt x="8163515" y="4670298"/>
                </a:lnTo>
                <a:lnTo>
                  <a:pt x="8177634" y="4908956"/>
                </a:lnTo>
                <a:lnTo>
                  <a:pt x="8192426" y="5138013"/>
                </a:lnTo>
                <a:lnTo>
                  <a:pt x="8208731" y="5354726"/>
                </a:lnTo>
                <a:lnTo>
                  <a:pt x="8225708" y="5561838"/>
                </a:lnTo>
                <a:lnTo>
                  <a:pt x="8244029" y="5753862"/>
                </a:lnTo>
                <a:lnTo>
                  <a:pt x="8262015" y="5934227"/>
                </a:lnTo>
                <a:lnTo>
                  <a:pt x="8280000" y="6100191"/>
                </a:lnTo>
                <a:lnTo>
                  <a:pt x="8296977" y="6252438"/>
                </a:lnTo>
                <a:lnTo>
                  <a:pt x="8313114" y="6387541"/>
                </a:lnTo>
                <a:lnTo>
                  <a:pt x="8328410" y="6509613"/>
                </a:lnTo>
                <a:lnTo>
                  <a:pt x="8341185" y="6612483"/>
                </a:lnTo>
                <a:lnTo>
                  <a:pt x="8353287" y="6698894"/>
                </a:lnTo>
                <a:lnTo>
                  <a:pt x="8370601" y="6817538"/>
                </a:lnTo>
                <a:lnTo>
                  <a:pt x="8376484" y="6858000"/>
                </a:lnTo>
                <a:lnTo>
                  <a:pt x="7471130" y="6858000"/>
                </a:lnTo>
                <a:lnTo>
                  <a:pt x="7471130" y="6858001"/>
                </a:lnTo>
                <a:lnTo>
                  <a:pt x="1380566" y="6858001"/>
                </a:lnTo>
                <a:lnTo>
                  <a:pt x="1380566" y="6858000"/>
                </a:lnTo>
                <a:lnTo>
                  <a:pt x="0" y="6858000"/>
                </a:lnTo>
                <a:lnTo>
                  <a:pt x="0" y="0"/>
                </a:lnTo>
                <a:lnTo>
                  <a:pt x="1917290" y="0"/>
                </a:lnTo>
                <a:lnTo>
                  <a:pt x="1917290" y="1"/>
                </a:lnTo>
                <a:lnTo>
                  <a:pt x="7031769" y="1"/>
                </a:lnTo>
                <a:close/>
              </a:path>
            </a:pathLst>
          </a:custGeom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83231" y="938953"/>
            <a:ext cx="6630143" cy="4980094"/>
          </a:xfrm>
        </p:spPr>
        <p:txBody>
          <a:bodyPr anchor="ctr">
            <a:normAutofit/>
          </a:bodyPr>
          <a:lstStyle/>
          <a:p>
            <a:pPr algn="r"/>
            <a:r>
              <a:rPr lang="es-ES" sz="5600" b="1" i="1">
                <a:cs typeface="Calibri Light"/>
              </a:rPr>
              <a:t>Harreman funtzioa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589682" y="1317171"/>
            <a:ext cx="2872975" cy="422365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>
                <a:solidFill>
                  <a:schemeClr val="bg2"/>
                </a:solidFill>
                <a:cs typeface="Calibri"/>
              </a:rPr>
              <a:t>GIZAKIOK INGURUAN GERTATZEN DENAZ KONTURATZEKO FUNTZIOA</a:t>
            </a:r>
            <a:endParaRPr lang="es-E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48">
            <a:extLst>
              <a:ext uri="{FF2B5EF4-FFF2-40B4-BE49-F238E27FC236}">
                <a16:creationId xmlns:a16="http://schemas.microsoft.com/office/drawing/2014/main" id="{DF19BAF3-7E20-4B9D-B544-BABAEEA1F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950648F4-ABCD-4DF0-8641-76CFB2354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53" name="Oval 52">
            <a:extLst>
              <a:ext uri="{FF2B5EF4-FFF2-40B4-BE49-F238E27FC236}">
                <a16:creationId xmlns:a16="http://schemas.microsoft.com/office/drawing/2014/main" id="{989BE678-777B-482A-A616-FEDC47B162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CF1EB4BD-9C7E-4AA3-9681-C7EB0DA625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94AAE3AA-3759-4D28-B0EF-575F25A51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59" name="Rectangle 58">
            <a:extLst>
              <a:ext uri="{FF2B5EF4-FFF2-40B4-BE49-F238E27FC236}">
                <a16:creationId xmlns:a16="http://schemas.microsoft.com/office/drawing/2014/main" id="{D28BE0C3-2102-4820-B88B-A448B184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95F5DB5-CA63-4798-B619-4450290F0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1837" y="1454963"/>
            <a:ext cx="3342462" cy="33083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/>
              <a:t>Nerbio-sistema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44605BE-04D1-4B8D-B0BE-EB6D0E4447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201837" y="4763342"/>
            <a:ext cx="3342462" cy="148505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 cap="all">
                <a:solidFill>
                  <a:schemeClr val="bg2">
                    <a:lumMod val="40000"/>
                    <a:lumOff val="60000"/>
                  </a:schemeClr>
                </a:solidFill>
              </a:rPr>
              <a:t>Nerbio-sistema garunak,nerbioek eta bizkarrezur-muinak osatzen dute.</a:t>
            </a:r>
          </a:p>
        </p:txBody>
      </p:sp>
      <p:pic>
        <p:nvPicPr>
          <p:cNvPr id="5" name="Imagen 5">
            <a:extLst>
              <a:ext uri="{FF2B5EF4-FFF2-40B4-BE49-F238E27FC236}">
                <a16:creationId xmlns:a16="http://schemas.microsoft.com/office/drawing/2014/main" id="{0348D21B-4D2F-4345-AAA1-B168929D305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7"/>
          <a:srcRect r="16233" b="1"/>
          <a:stretch/>
        </p:blipFill>
        <p:spPr>
          <a:xfrm>
            <a:off x="607848" y="609601"/>
            <a:ext cx="6946288" cy="5638797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3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11116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>
            <a:extLst>
              <a:ext uri="{FF2B5EF4-FFF2-40B4-BE49-F238E27FC236}">
                <a16:creationId xmlns:a16="http://schemas.microsoft.com/office/drawing/2014/main" id="{DF19BAF3-7E20-4B9D-B544-BABAEEA1F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8" name="Picture 11">
            <a:extLst>
              <a:ext uri="{FF2B5EF4-FFF2-40B4-BE49-F238E27FC236}">
                <a16:creationId xmlns:a16="http://schemas.microsoft.com/office/drawing/2014/main" id="{950648F4-ABCD-4DF0-8641-76CFB2354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9" name="Oval 13">
            <a:extLst>
              <a:ext uri="{FF2B5EF4-FFF2-40B4-BE49-F238E27FC236}">
                <a16:creationId xmlns:a16="http://schemas.microsoft.com/office/drawing/2014/main" id="{989BE678-777B-482A-A616-FEDC47B162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1" name="Picture 15">
            <a:extLst>
              <a:ext uri="{FF2B5EF4-FFF2-40B4-BE49-F238E27FC236}">
                <a16:creationId xmlns:a16="http://schemas.microsoft.com/office/drawing/2014/main" id="{CF1EB4BD-9C7E-4AA3-9681-C7EB0DA625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3" name="Picture 17">
            <a:extLst>
              <a:ext uri="{FF2B5EF4-FFF2-40B4-BE49-F238E27FC236}">
                <a16:creationId xmlns:a16="http://schemas.microsoft.com/office/drawing/2014/main" id="{94AAE3AA-3759-4D28-B0EF-575F25A51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D28BE0C3-2102-4820-B88B-A448B184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6E40B32-9455-4BC8-A281-FA3D4DDC5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669" y="629266"/>
            <a:ext cx="3330328" cy="164198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200"/>
              <a:t>Garuna</a:t>
            </a:r>
          </a:p>
        </p:txBody>
      </p:sp>
      <p:pic>
        <p:nvPicPr>
          <p:cNvPr id="5" name="Imagen 5">
            <a:extLst>
              <a:ext uri="{FF2B5EF4-FFF2-40B4-BE49-F238E27FC236}">
                <a16:creationId xmlns:a16="http://schemas.microsoft.com/office/drawing/2014/main" id="{CF68F3FF-3C3C-449F-A523-F620E8E38C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7"/>
          <a:srcRect r="-2" b="31964"/>
          <a:stretch/>
        </p:blipFill>
        <p:spPr>
          <a:xfrm>
            <a:off x="4634680" y="10"/>
            <a:ext cx="7560130" cy="6857990"/>
          </a:xfrm>
          <a:prstGeom prst="rect">
            <a:avLst/>
          </a:prstGeom>
        </p:spPr>
      </p:pic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757FAD8-5353-487F-9620-DBC2A949F9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0669" y="2438400"/>
            <a:ext cx="3330328" cy="38099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Wingdings 3" charset="2"/>
              <a:buChar char=""/>
            </a:pPr>
            <a:r>
              <a:rPr lang="en-US" sz="1800" dirty="0" err="1"/>
              <a:t>Garuna</a:t>
            </a:r>
            <a:r>
              <a:rPr lang="en-US" sz="1800" dirty="0"/>
              <a:t> </a:t>
            </a:r>
            <a:r>
              <a:rPr lang="en-US" sz="1800" dirty="0" err="1"/>
              <a:t>buruan</a:t>
            </a:r>
            <a:r>
              <a:rPr lang="en-US" sz="1800" dirty="0"/>
              <a:t> </a:t>
            </a:r>
            <a:r>
              <a:rPr lang="en-US" sz="1800" dirty="0" err="1"/>
              <a:t>dago,garezurrak</a:t>
            </a:r>
            <a:r>
              <a:rPr lang="en-US" sz="1800" dirty="0"/>
              <a:t> </a:t>
            </a:r>
            <a:r>
              <a:rPr lang="en-US" sz="1800" dirty="0" err="1"/>
              <a:t>babestuta</a:t>
            </a:r>
            <a:r>
              <a:rPr lang="en-US" sz="1800" dirty="0"/>
              <a:t>.</a:t>
            </a:r>
          </a:p>
          <a:p>
            <a:pPr marL="342900" indent="-342900">
              <a:buFont typeface="Wingdings 3" charset="2"/>
              <a:buChar char=""/>
            </a:pPr>
            <a:endParaRPr lang="en-US" sz="1800" dirty="0"/>
          </a:p>
          <a:p>
            <a:pPr marL="342900" indent="-342900">
              <a:buClr>
                <a:srgbClr val="8AD0D6"/>
              </a:buClr>
              <a:buFont typeface="Wingdings 3" charset="2"/>
              <a:buChar char=""/>
            </a:pPr>
            <a:endParaRPr lang="en-US" sz="1800" dirty="0"/>
          </a:p>
          <a:p>
            <a:pPr marL="342900" indent="-342900">
              <a:buClr>
                <a:srgbClr val="8AD0D6"/>
              </a:buClr>
              <a:buFont typeface="Wingdings 3" charset="2"/>
              <a:buChar char=""/>
            </a:pPr>
            <a:r>
              <a:rPr lang="en-US" sz="1800" dirty="0" err="1"/>
              <a:t>Gorputzaren</a:t>
            </a:r>
            <a:r>
              <a:rPr lang="en-US" sz="1800" dirty="0"/>
              <a:t> eta </a:t>
            </a:r>
            <a:r>
              <a:rPr lang="en-US" sz="1800" dirty="0" err="1"/>
              <a:t>mugimenduen</a:t>
            </a:r>
            <a:r>
              <a:rPr lang="en-US" sz="1800" dirty="0"/>
              <a:t> </a:t>
            </a:r>
            <a:r>
              <a:rPr lang="en-US" sz="1800" dirty="0" err="1"/>
              <a:t>funtzionamendua</a:t>
            </a:r>
            <a:r>
              <a:rPr lang="en-US" sz="1800" dirty="0"/>
              <a:t> </a:t>
            </a:r>
            <a:r>
              <a:rPr lang="en-US" sz="1800" dirty="0" err="1"/>
              <a:t>eramaten</a:t>
            </a:r>
            <a:r>
              <a:rPr lang="en-US" sz="1800" dirty="0"/>
              <a:t> du.</a:t>
            </a:r>
            <a:endParaRPr lang="en-US"/>
          </a:p>
          <a:p>
            <a:pPr marL="342900" indent="-342900">
              <a:buFont typeface="Wingdings 3" charset="2"/>
              <a:buChar char="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83440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90017C-4C08-4385-B008-19D8BD540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669" y="629266"/>
            <a:ext cx="3330328" cy="164198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200"/>
              <a:t>Nerbioak</a:t>
            </a:r>
          </a:p>
        </p:txBody>
      </p:sp>
      <p:pic>
        <p:nvPicPr>
          <p:cNvPr id="5" name="Imagen 5" descr="Imagen que contiene texto&#10;&#10;Descripción generada con confianza muy alta">
            <a:extLst>
              <a:ext uri="{FF2B5EF4-FFF2-40B4-BE49-F238E27FC236}">
                <a16:creationId xmlns:a16="http://schemas.microsoft.com/office/drawing/2014/main" id="{E35D0228-F8E3-45C4-935A-B8D9D0639E6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3"/>
          <a:srcRect r="1" b="3152"/>
          <a:stretch/>
        </p:blipFill>
        <p:spPr>
          <a:xfrm>
            <a:off x="4634680" y="10"/>
            <a:ext cx="7560130" cy="6857990"/>
          </a:xfrm>
          <a:prstGeom prst="rect">
            <a:avLst/>
          </a:prstGeom>
        </p:spPr>
      </p:pic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28802FC-E8FA-421B-A003-E9082C9795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0669" y="2438400"/>
            <a:ext cx="3330328" cy="38099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buFont typeface="Wingdings 3" charset="2"/>
              <a:buChar char=""/>
            </a:pPr>
            <a:endParaRPr lang="en-US"/>
          </a:p>
          <a:p>
            <a:pPr indent="-228600">
              <a:buFont typeface="Wingdings 3" charset="2"/>
              <a:buChar char=""/>
            </a:pPr>
            <a:r>
              <a:rPr lang="en-US" sz="1800" dirty="0" err="1"/>
              <a:t>Informazioa</a:t>
            </a:r>
            <a:r>
              <a:rPr lang="en-US" sz="1800" dirty="0"/>
              <a:t> </a:t>
            </a:r>
            <a:r>
              <a:rPr lang="en-US" sz="1800" dirty="0" err="1"/>
              <a:t>eramaten</a:t>
            </a:r>
            <a:r>
              <a:rPr lang="en-US" sz="1800" dirty="0"/>
              <a:t> </a:t>
            </a:r>
            <a:r>
              <a:rPr lang="en-US" sz="1800" dirty="0" err="1"/>
              <a:t>dute</a:t>
            </a:r>
            <a:r>
              <a:rPr lang="en-US" sz="1800" dirty="0"/>
              <a:t> </a:t>
            </a:r>
            <a:r>
              <a:rPr lang="en-US" sz="1800" dirty="0" err="1"/>
              <a:t>zentzumen-organoetatik</a:t>
            </a:r>
            <a:r>
              <a:rPr lang="en-US" sz="1800" dirty="0"/>
              <a:t> </a:t>
            </a:r>
            <a:r>
              <a:rPr lang="en-US" sz="1800" dirty="0" err="1"/>
              <a:t>garunera</a:t>
            </a:r>
            <a:r>
              <a:rPr lang="en-US" sz="1800" dirty="0"/>
              <a:t>.</a:t>
            </a:r>
          </a:p>
          <a:p>
            <a:pPr indent="-228600">
              <a:buFont typeface="Wingdings 3" charset="2"/>
              <a:buChar char=""/>
            </a:pPr>
            <a:endParaRPr lang="en-US" sz="1800" dirty="0"/>
          </a:p>
          <a:p>
            <a:pPr indent="-228600">
              <a:buFont typeface="Wingdings 3" charset="2"/>
              <a:buChar char=""/>
            </a:pPr>
            <a:r>
              <a:rPr lang="en-US" sz="1800" dirty="0" err="1"/>
              <a:t>Aginduak</a:t>
            </a:r>
            <a:r>
              <a:rPr lang="en-US" sz="1800" dirty="0"/>
              <a:t> </a:t>
            </a:r>
            <a:r>
              <a:rPr lang="en-US" sz="1800" dirty="0" err="1"/>
              <a:t>eramaten</a:t>
            </a:r>
            <a:r>
              <a:rPr lang="en-US" sz="1800" dirty="0"/>
              <a:t> </a:t>
            </a:r>
            <a:r>
              <a:rPr lang="en-US" sz="1800" dirty="0" err="1"/>
              <a:t>dituzte</a:t>
            </a:r>
            <a:r>
              <a:rPr lang="en-US" sz="1800" dirty="0"/>
              <a:t> </a:t>
            </a:r>
            <a:r>
              <a:rPr lang="en-US" sz="1800" dirty="0" err="1"/>
              <a:t>garunetik</a:t>
            </a:r>
            <a:r>
              <a:rPr lang="en-US" sz="1800" dirty="0"/>
              <a:t> </a:t>
            </a:r>
            <a:r>
              <a:rPr lang="en-US" sz="1800" dirty="0" err="1"/>
              <a:t>lokomozio-aparatura</a:t>
            </a:r>
            <a:r>
              <a:rPr lang="en-US" sz="1800" dirty="0"/>
              <a:t>.</a:t>
            </a:r>
          </a:p>
          <a:p>
            <a:pPr indent="-228600">
              <a:buFont typeface="Wingdings 3" charset="2"/>
              <a:buChar char=""/>
            </a:pPr>
            <a:endParaRPr lang="en-US" sz="1800" dirty="0"/>
          </a:p>
          <a:p>
            <a:pPr indent="-228600">
              <a:buFont typeface="Wingdings 3" charset="2"/>
              <a:buChar char=""/>
            </a:pPr>
            <a:r>
              <a:rPr lang="en-US" sz="1800" dirty="0" err="1"/>
              <a:t>Gorputz</a:t>
            </a:r>
            <a:r>
              <a:rPr lang="en-US" sz="1800" dirty="0"/>
              <a:t> </a:t>
            </a:r>
            <a:r>
              <a:rPr lang="en-US" sz="1800" dirty="0" err="1"/>
              <a:t>guztian</a:t>
            </a:r>
            <a:r>
              <a:rPr lang="en-US" sz="1800" dirty="0"/>
              <a:t> </a:t>
            </a:r>
            <a:r>
              <a:rPr lang="en-US" sz="1800" dirty="0" err="1"/>
              <a:t>dauzkagu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0317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118AA6-3AE4-4E50-BB04-C86C70D6C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dirty="0" err="1">
                <a:cs typeface="Calibri Light"/>
              </a:rPr>
              <a:t>Bizkarrezur-muina</a:t>
            </a:r>
            <a:endParaRPr lang="es-ES" sz="4000"/>
          </a:p>
        </p:txBody>
      </p:sp>
      <p:pic>
        <p:nvPicPr>
          <p:cNvPr id="5" name="Imagen 5" descr="Imagen que contiene ropa&#10;&#10;Descripción generada con confianza muy alta">
            <a:extLst>
              <a:ext uri="{FF2B5EF4-FFF2-40B4-BE49-F238E27FC236}">
                <a16:creationId xmlns:a16="http://schemas.microsoft.com/office/drawing/2014/main" id="{BE98213C-49F9-41F6-BA22-D4EC45B303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58689" y="1378880"/>
            <a:ext cx="3544378" cy="4709841"/>
          </a:xfrm>
          <a:prstGeom prst="rect">
            <a:avLst/>
          </a:prstGeom>
        </p:spPr>
      </p:pic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2785C15-4870-45E4-AE5A-A3215C1C2E0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s-ES" sz="1800" dirty="0"/>
              <a:t>* </a:t>
            </a:r>
            <a:r>
              <a:rPr lang="es-ES" sz="1800" dirty="0" err="1"/>
              <a:t>Bizkarrean</a:t>
            </a:r>
            <a:r>
              <a:rPr lang="es-ES" sz="1800" dirty="0"/>
              <a:t> </a:t>
            </a:r>
            <a:r>
              <a:rPr lang="es-ES" sz="1800" dirty="0" err="1"/>
              <a:t>dago</a:t>
            </a:r>
            <a:r>
              <a:rPr lang="es-ES" sz="1800" dirty="0"/>
              <a:t>, </a:t>
            </a:r>
            <a:r>
              <a:rPr lang="es-ES" sz="1800" dirty="0" err="1"/>
              <a:t>bizkarrezurrak</a:t>
            </a:r>
            <a:r>
              <a:rPr lang="es-ES" sz="1800" dirty="0"/>
              <a:t> </a:t>
            </a:r>
            <a:r>
              <a:rPr lang="es-ES" sz="1800" dirty="0" err="1"/>
              <a:t>babestuta</a:t>
            </a:r>
            <a:r>
              <a:rPr lang="es-ES" sz="1800" dirty="0"/>
              <a:t>.</a:t>
            </a:r>
          </a:p>
          <a:p>
            <a:endParaRPr lang="es-ES" dirty="0"/>
          </a:p>
          <a:p>
            <a:endParaRPr lang="es-ES" dirty="0"/>
          </a:p>
          <a:p>
            <a:r>
              <a:rPr lang="es-ES" sz="1800" dirty="0"/>
              <a:t>*</a:t>
            </a:r>
            <a:r>
              <a:rPr lang="es-ES" sz="1800" dirty="0" err="1"/>
              <a:t>Garunarekin</a:t>
            </a:r>
            <a:r>
              <a:rPr lang="es-ES" sz="1800" dirty="0"/>
              <a:t> batera, </a:t>
            </a:r>
            <a:r>
              <a:rPr lang="es-ES" sz="1800" dirty="0" err="1"/>
              <a:t>gorputzeko</a:t>
            </a:r>
            <a:r>
              <a:rPr lang="es-ES" sz="1800" dirty="0"/>
              <a:t> </a:t>
            </a:r>
            <a:r>
              <a:rPr lang="es-ES" sz="1800" dirty="0" err="1"/>
              <a:t>zenbait</a:t>
            </a:r>
            <a:r>
              <a:rPr lang="es-ES" sz="1800" dirty="0"/>
              <a:t> </a:t>
            </a:r>
            <a:r>
              <a:rPr lang="es-ES" sz="1800" dirty="0" err="1"/>
              <a:t>mugimenduz</a:t>
            </a:r>
            <a:r>
              <a:rPr lang="es-ES" sz="1800" dirty="0"/>
              <a:t> eta </a:t>
            </a:r>
            <a:r>
              <a:rPr lang="es-ES" sz="1800" dirty="0" err="1"/>
              <a:t>funtzionamenduz</a:t>
            </a:r>
            <a:r>
              <a:rPr lang="es-ES" sz="1800" dirty="0"/>
              <a:t> </a:t>
            </a:r>
            <a:r>
              <a:rPr lang="es-ES" sz="1800" dirty="0" err="1"/>
              <a:t>arduratzen</a:t>
            </a:r>
            <a:r>
              <a:rPr lang="es-ES" sz="1800" dirty="0"/>
              <a:t> da.</a:t>
            </a:r>
          </a:p>
        </p:txBody>
      </p:sp>
    </p:spTree>
    <p:extLst>
      <p:ext uri="{BB962C8B-B14F-4D97-AF65-F5344CB8AC3E}">
        <p14:creationId xmlns:p14="http://schemas.microsoft.com/office/powerpoint/2010/main" val="3609068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11">
            <a:extLst>
              <a:ext uri="{FF2B5EF4-FFF2-40B4-BE49-F238E27FC236}">
                <a16:creationId xmlns:a16="http://schemas.microsoft.com/office/drawing/2014/main" id="{412E3267-7ABE-412B-8580-47EC0D1F61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29" name="Picture 13">
            <a:extLst>
              <a:ext uri="{FF2B5EF4-FFF2-40B4-BE49-F238E27FC236}">
                <a16:creationId xmlns:a16="http://schemas.microsoft.com/office/drawing/2014/main" id="{20B62C5A-2250-4380-AB23-DB87446CC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31" name="Oval 15">
            <a:extLst>
              <a:ext uri="{FF2B5EF4-FFF2-40B4-BE49-F238E27FC236}">
                <a16:creationId xmlns:a16="http://schemas.microsoft.com/office/drawing/2014/main" id="{D42CF425-7213-4F89-B0FF-4C2BDDD9C6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32" name="Picture 17">
            <a:extLst>
              <a:ext uri="{FF2B5EF4-FFF2-40B4-BE49-F238E27FC236}">
                <a16:creationId xmlns:a16="http://schemas.microsoft.com/office/drawing/2014/main" id="{D35DA97D-88F8-4249-B650-4FC9FD50A3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33" name="Picture 19">
            <a:extLst>
              <a:ext uri="{FF2B5EF4-FFF2-40B4-BE49-F238E27FC236}">
                <a16:creationId xmlns:a16="http://schemas.microsoft.com/office/drawing/2014/main" id="{43F38673-6E30-4BAE-AC67-0B283EBF4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34" name="Rectangle 21">
            <a:extLst>
              <a:ext uri="{FF2B5EF4-FFF2-40B4-BE49-F238E27FC236}">
                <a16:creationId xmlns:a16="http://schemas.microsoft.com/office/drawing/2014/main" id="{202A25CB-1ED1-4C87-AB49-8D3BC684D1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D60F8C9-9C78-42C2-ABBF-C157890A3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2" y="452718"/>
            <a:ext cx="5629222" cy="140053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/>
              <a:t>NOLA BETETZEN DA HARREMAN-FUNTZIOA?</a:t>
            </a:r>
          </a:p>
        </p:txBody>
      </p:sp>
      <p:sp>
        <p:nvSpPr>
          <p:cNvPr id="35" name="Freeform 7">
            <a:extLst>
              <a:ext uri="{FF2B5EF4-FFF2-40B4-BE49-F238E27FC236}">
                <a16:creationId xmlns:a16="http://schemas.microsoft.com/office/drawing/2014/main" id="{2FF8A507-56A2-4FE4-8B7E-C1BC9DD86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49843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25">
            <a:extLst>
              <a:ext uri="{FF2B5EF4-FFF2-40B4-BE49-F238E27FC236}">
                <a16:creationId xmlns:a16="http://schemas.microsoft.com/office/drawing/2014/main" id="{3079CCAF-4858-498F-BA32-CCC27EBB6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4139" y="0"/>
            <a:ext cx="463828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5">
            <a:extLst>
              <a:ext uri="{FF2B5EF4-FFF2-40B4-BE49-F238E27FC236}">
                <a16:creationId xmlns:a16="http://schemas.microsoft.com/office/drawing/2014/main" id="{19DED803-24C4-487E-80D5-6D1C53C8A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3906400" y="2756642"/>
            <a:ext cx="6858000" cy="1344715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pic>
        <p:nvPicPr>
          <p:cNvPr id="5" name="Imagen 5" descr="Imagen que contiene imágenes prediseñadas&#10;&#10;Descripción generada con confianza muy alta">
            <a:extLst>
              <a:ext uri="{FF2B5EF4-FFF2-40B4-BE49-F238E27FC236}">
                <a16:creationId xmlns:a16="http://schemas.microsoft.com/office/drawing/2014/main" id="{A9FFD488-60C7-4DB0-A12A-FEE0200B7F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7"/>
          <a:stretch>
            <a:fillRect/>
          </a:stretch>
        </p:blipFill>
        <p:spPr>
          <a:xfrm>
            <a:off x="8200672" y="647699"/>
            <a:ext cx="2663148" cy="2782127"/>
          </a:xfrm>
          <a:prstGeom prst="rect">
            <a:avLst/>
          </a:prstGeom>
          <a:effectLst/>
        </p:spPr>
      </p:pic>
      <p:sp>
        <p:nvSpPr>
          <p:cNvPr id="38" name="Rectangle 29">
            <a:extLst>
              <a:ext uri="{FF2B5EF4-FFF2-40B4-BE49-F238E27FC236}">
                <a16:creationId xmlns:a16="http://schemas.microsoft.com/office/drawing/2014/main" id="{FCC54B50-93BD-4243-9020-11486472E2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4244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DB9E28F-A298-4A66-8998-86B6DC3FC6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6112" y="2052918"/>
            <a:ext cx="5628635" cy="419548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 3" charset="2"/>
              <a:buChar char=""/>
            </a:pPr>
            <a:r>
              <a:rPr lang="en-US" sz="1800" dirty="0"/>
              <a:t>1.- </a:t>
            </a:r>
            <a:r>
              <a:rPr lang="en-US" sz="1800" dirty="0" err="1"/>
              <a:t>Zentzumen</a:t>
            </a:r>
            <a:r>
              <a:rPr lang="en-US" sz="1800" dirty="0"/>
              <a:t> </a:t>
            </a:r>
            <a:r>
              <a:rPr lang="en-US" sz="1800" dirty="0" err="1"/>
              <a:t>organoek</a:t>
            </a:r>
            <a:r>
              <a:rPr lang="en-US" sz="1800" dirty="0"/>
              <a:t> </a:t>
            </a:r>
            <a:r>
              <a:rPr lang="en-US" sz="1800" dirty="0" err="1"/>
              <a:t>gure</a:t>
            </a:r>
            <a:r>
              <a:rPr lang="en-US" sz="1800" dirty="0"/>
              <a:t> </a:t>
            </a:r>
            <a:r>
              <a:rPr lang="en-US" sz="1800" dirty="0" err="1"/>
              <a:t>inguruan</a:t>
            </a:r>
            <a:r>
              <a:rPr lang="en-US" sz="1800" dirty="0"/>
              <a:t> </a:t>
            </a:r>
            <a:r>
              <a:rPr lang="en-US" sz="1800" dirty="0" err="1"/>
              <a:t>gertatzen</a:t>
            </a:r>
            <a:r>
              <a:rPr lang="en-US" sz="1800" dirty="0"/>
              <a:t> den </a:t>
            </a:r>
            <a:r>
              <a:rPr lang="en-US" sz="1800" dirty="0" err="1"/>
              <a:t>guztia</a:t>
            </a:r>
            <a:r>
              <a:rPr lang="en-US" sz="1800" dirty="0"/>
              <a:t>  </a:t>
            </a:r>
            <a:r>
              <a:rPr lang="en-US" sz="1800" dirty="0" err="1"/>
              <a:t>jasotzen</a:t>
            </a:r>
            <a:r>
              <a:rPr lang="en-US" sz="1800" dirty="0"/>
              <a:t> </a:t>
            </a:r>
            <a:r>
              <a:rPr lang="en-US" sz="1800" dirty="0" err="1"/>
              <a:t>dute</a:t>
            </a:r>
            <a:r>
              <a:rPr lang="en-US" sz="1800" dirty="0"/>
              <a:t>.</a:t>
            </a:r>
          </a:p>
          <a:p>
            <a:pPr>
              <a:buFont typeface="Wingdings 3" charset="2"/>
              <a:buChar char=""/>
            </a:pPr>
            <a:r>
              <a:rPr lang="en-US" sz="1800" dirty="0"/>
              <a:t>2.- </a:t>
            </a:r>
            <a:r>
              <a:rPr lang="en-US" sz="1800" dirty="0" err="1"/>
              <a:t>Informazioa</a:t>
            </a:r>
            <a:r>
              <a:rPr lang="en-US" sz="1800" dirty="0"/>
              <a:t> </a:t>
            </a:r>
            <a:r>
              <a:rPr lang="en-US" sz="1800" dirty="0" err="1"/>
              <a:t>garunera</a:t>
            </a:r>
            <a:r>
              <a:rPr lang="en-US" sz="1800" dirty="0"/>
              <a:t> </a:t>
            </a:r>
            <a:r>
              <a:rPr lang="en-US" sz="1800" dirty="0" err="1"/>
              <a:t>iristen</a:t>
            </a:r>
            <a:r>
              <a:rPr lang="en-US" sz="1800" dirty="0"/>
              <a:t> da </a:t>
            </a:r>
            <a:r>
              <a:rPr lang="en-US" sz="1800" dirty="0" err="1"/>
              <a:t>nerbioen</a:t>
            </a:r>
            <a:r>
              <a:rPr lang="en-US" sz="1800" dirty="0"/>
              <a:t> </a:t>
            </a:r>
            <a:r>
              <a:rPr lang="en-US" sz="1800" dirty="0" err="1"/>
              <a:t>bidez</a:t>
            </a:r>
            <a:r>
              <a:rPr lang="en-US" sz="1800" dirty="0"/>
              <a:t>.</a:t>
            </a:r>
          </a:p>
          <a:p>
            <a:pPr>
              <a:buFont typeface="Wingdings 3" charset="2"/>
              <a:buChar char=""/>
            </a:pPr>
            <a:r>
              <a:rPr lang="en-US" sz="1800" dirty="0"/>
              <a:t>3.-Garunak </a:t>
            </a:r>
            <a:r>
              <a:rPr lang="en-US" sz="1800" dirty="0" err="1"/>
              <a:t>informazioa</a:t>
            </a:r>
            <a:r>
              <a:rPr lang="en-US" sz="1800" dirty="0"/>
              <a:t> </a:t>
            </a:r>
            <a:r>
              <a:rPr lang="en-US" sz="1800" dirty="0" err="1"/>
              <a:t>aztertzen</a:t>
            </a:r>
            <a:r>
              <a:rPr lang="en-US" sz="1800" dirty="0"/>
              <a:t> du eta </a:t>
            </a:r>
            <a:r>
              <a:rPr lang="en-US" sz="1800" dirty="0" err="1"/>
              <a:t>zer</a:t>
            </a:r>
            <a:r>
              <a:rPr lang="en-US" sz="1800" dirty="0"/>
              <a:t> </a:t>
            </a:r>
            <a:r>
              <a:rPr lang="en-US" sz="1800" dirty="0" err="1"/>
              <a:t>egin</a:t>
            </a:r>
            <a:r>
              <a:rPr lang="en-US" sz="1800" dirty="0"/>
              <a:t> </a:t>
            </a:r>
            <a:r>
              <a:rPr lang="en-US" sz="1800" dirty="0" err="1"/>
              <a:t>erabakitzen</a:t>
            </a:r>
            <a:r>
              <a:rPr lang="en-US" sz="1800" dirty="0"/>
              <a:t> du.</a:t>
            </a:r>
          </a:p>
          <a:p>
            <a:pPr>
              <a:buFont typeface="Wingdings 3" charset="2"/>
              <a:buChar char=""/>
            </a:pPr>
            <a:r>
              <a:rPr lang="en-US" sz="1800" dirty="0"/>
              <a:t>4.- </a:t>
            </a:r>
            <a:r>
              <a:rPr lang="en-US" sz="1800" dirty="0" err="1"/>
              <a:t>Garunak</a:t>
            </a:r>
            <a:r>
              <a:rPr lang="en-US" sz="1800" dirty="0"/>
              <a:t> </a:t>
            </a:r>
            <a:r>
              <a:rPr lang="en-US" sz="1800" dirty="0" err="1"/>
              <a:t>nerbioen</a:t>
            </a:r>
            <a:r>
              <a:rPr lang="en-US" sz="1800" dirty="0"/>
              <a:t> </a:t>
            </a:r>
            <a:r>
              <a:rPr lang="en-US" sz="1800" dirty="0" err="1"/>
              <a:t>bitartez</a:t>
            </a:r>
            <a:r>
              <a:rPr lang="en-US" sz="1800" dirty="0"/>
              <a:t> </a:t>
            </a:r>
            <a:r>
              <a:rPr lang="en-US" sz="1800" dirty="0" err="1"/>
              <a:t>aginduak</a:t>
            </a:r>
            <a:r>
              <a:rPr lang="en-US" sz="1800" dirty="0"/>
              <a:t> </a:t>
            </a:r>
            <a:r>
              <a:rPr lang="en-US" sz="1800" dirty="0" err="1"/>
              <a:t>ematen</a:t>
            </a:r>
            <a:r>
              <a:rPr lang="en-US" sz="1800" dirty="0"/>
              <a:t> </a:t>
            </a:r>
            <a:r>
              <a:rPr lang="en-US" sz="1800" dirty="0" err="1"/>
              <a:t>ditu</a:t>
            </a:r>
            <a:r>
              <a:rPr lang="en-US" sz="1800" dirty="0"/>
              <a:t>.</a:t>
            </a:r>
          </a:p>
          <a:p>
            <a:pPr>
              <a:buFont typeface="Wingdings 3" charset="2"/>
              <a:buChar char=""/>
            </a:pPr>
            <a:r>
              <a:rPr lang="en-US" sz="1800" dirty="0"/>
              <a:t>5.- </a:t>
            </a:r>
            <a:r>
              <a:rPr lang="en-US" sz="1800" dirty="0" err="1"/>
              <a:t>Lokomozio-aparatuak</a:t>
            </a:r>
            <a:r>
              <a:rPr lang="en-US" sz="1800" dirty="0"/>
              <a:t> </a:t>
            </a:r>
            <a:r>
              <a:rPr lang="en-US" sz="1800" dirty="0" err="1"/>
              <a:t>aginduak</a:t>
            </a:r>
            <a:r>
              <a:rPr lang="en-US" sz="1800" dirty="0"/>
              <a:t> </a:t>
            </a:r>
            <a:r>
              <a:rPr lang="en-US" sz="1800" dirty="0" err="1"/>
              <a:t>jasotzen</a:t>
            </a:r>
            <a:r>
              <a:rPr lang="en-US" sz="1800" dirty="0"/>
              <a:t> </a:t>
            </a:r>
            <a:r>
              <a:rPr lang="en-US" sz="1800" dirty="0" err="1"/>
              <a:t>ditu</a:t>
            </a:r>
            <a:r>
              <a:rPr lang="en-US" sz="1800" dirty="0"/>
              <a:t> eta </a:t>
            </a:r>
            <a:r>
              <a:rPr lang="en-US" sz="1800" dirty="0" err="1"/>
              <a:t>mugimenduak</a:t>
            </a:r>
            <a:r>
              <a:rPr lang="en-US" sz="1800" dirty="0"/>
              <a:t> </a:t>
            </a:r>
            <a:r>
              <a:rPr lang="en-US" sz="1800" dirty="0" err="1"/>
              <a:t>egiten</a:t>
            </a:r>
            <a:r>
              <a:rPr lang="en-US" sz="1800" dirty="0"/>
              <a:t> </a:t>
            </a:r>
            <a:r>
              <a:rPr lang="en-US" sz="1800" dirty="0" err="1"/>
              <a:t>ditu</a:t>
            </a:r>
            <a:r>
              <a:rPr lang="en-US" sz="1800" dirty="0"/>
              <a:t>.</a:t>
            </a:r>
          </a:p>
        </p:txBody>
      </p:sp>
      <p:pic>
        <p:nvPicPr>
          <p:cNvPr id="7" name="Imagen 7" descr="Imagen que contiene captura de pantalla&#10;&#10;Descripción generada con confianza muy alta">
            <a:extLst>
              <a:ext uri="{FF2B5EF4-FFF2-40B4-BE49-F238E27FC236}">
                <a16:creationId xmlns:a16="http://schemas.microsoft.com/office/drawing/2014/main" id="{988E04FA-E24A-45C2-9EFC-4B95FC0BBA1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41503" y="3884558"/>
            <a:ext cx="2883409" cy="252199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0708217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65</Words>
  <Application>Microsoft Office PowerPoint</Application>
  <PresentationFormat>Panorámica</PresentationFormat>
  <Paragraphs>21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Ion</vt:lpstr>
      <vt:lpstr>Harreman funtzioa</vt:lpstr>
      <vt:lpstr>Nerbio-sistema</vt:lpstr>
      <vt:lpstr>Garuna</vt:lpstr>
      <vt:lpstr>Nerbioak</vt:lpstr>
      <vt:lpstr>Bizkarrezur-muina</vt:lpstr>
      <vt:lpstr>NOLA BETETZEN DA HARREMAN-FUNTZIOA?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Harreman</dc:title>
  <dc:creator>Luis Mª GARCÍA</dc:creator>
  <cp:lastModifiedBy>Luis Mª GARCÍA</cp:lastModifiedBy>
  <cp:revision>288</cp:revision>
  <dcterms:created xsi:type="dcterms:W3CDTF">2012-07-30T22:48:03Z</dcterms:created>
  <dcterms:modified xsi:type="dcterms:W3CDTF">2018-10-16T16:57:51Z</dcterms:modified>
</cp:coreProperties>
</file>