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6B9B5C7-846A-4C64-8066-FBF0A0D7F5F6}"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D61E2E3-C760-4DE5-81BA-C5E3E6A319C4}" type="slidenum">
              <a:rPr lang="es-CO" smtClean="0"/>
              <a:t>‹Nº›</a:t>
            </a:fld>
            <a:endParaRPr lang="es-CO"/>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B9B5C7-846A-4C64-8066-FBF0A0D7F5F6}"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D61E2E3-C760-4DE5-81BA-C5E3E6A319C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6B9B5C7-846A-4C64-8066-FBF0A0D7F5F6}"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D61E2E3-C760-4DE5-81BA-C5E3E6A319C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6B9B5C7-846A-4C64-8066-FBF0A0D7F5F6}"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D61E2E3-C760-4DE5-81BA-C5E3E6A319C4}"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6B9B5C7-846A-4C64-8066-FBF0A0D7F5F6}" type="datetimeFigureOut">
              <a:rPr lang="es-CO" smtClean="0"/>
              <a:t>20/10/2018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D61E2E3-C760-4DE5-81BA-C5E3E6A319C4}" type="slidenum">
              <a:rPr lang="es-CO" smtClean="0"/>
              <a:t>‹Nº›</a:t>
            </a:fld>
            <a:endParaRPr lang="es-CO"/>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6B9B5C7-846A-4C64-8066-FBF0A0D7F5F6}"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D61E2E3-C760-4DE5-81BA-C5E3E6A319C4}"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6B9B5C7-846A-4C64-8066-FBF0A0D7F5F6}" type="datetimeFigureOut">
              <a:rPr lang="es-CO" smtClean="0"/>
              <a:t>20/10/2018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D61E2E3-C760-4DE5-81BA-C5E3E6A319C4}" type="slidenum">
              <a:rPr lang="es-CO" smtClean="0"/>
              <a:t>‹Nº›</a:t>
            </a:fld>
            <a:endParaRPr lang="es-CO"/>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6B9B5C7-846A-4C64-8066-FBF0A0D7F5F6}" type="datetimeFigureOut">
              <a:rPr lang="es-CO" smtClean="0"/>
              <a:t>20/10/2018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D61E2E3-C760-4DE5-81BA-C5E3E6A319C4}"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9B5C7-846A-4C64-8066-FBF0A0D7F5F6}" type="datetimeFigureOut">
              <a:rPr lang="es-CO" smtClean="0"/>
              <a:t>20/10/2018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D61E2E3-C760-4DE5-81BA-C5E3E6A319C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6B9B5C7-846A-4C64-8066-FBF0A0D7F5F6}"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D61E2E3-C760-4DE5-81BA-C5E3E6A319C4}" type="slidenum">
              <a:rPr lang="es-CO" smtClean="0"/>
              <a:t>‹Nº›</a:t>
            </a:fld>
            <a:endParaRPr lang="es-CO"/>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6B9B5C7-846A-4C64-8066-FBF0A0D7F5F6}" type="datetimeFigureOut">
              <a:rPr lang="es-CO" smtClean="0"/>
              <a:t>20/10/2018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D61E2E3-C760-4DE5-81BA-C5E3E6A319C4}"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6B9B5C7-846A-4C64-8066-FBF0A0D7F5F6}" type="datetimeFigureOut">
              <a:rPr lang="es-CO" smtClean="0"/>
              <a:t>20/10/2018</a:t>
            </a:fld>
            <a:endParaRPr lang="es-CO"/>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CO"/>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D61E2E3-C760-4DE5-81BA-C5E3E6A319C4}"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10800000" flipV="1">
            <a:off x="685800" y="1124745"/>
            <a:ext cx="7772400" cy="792087"/>
          </a:xfrm>
        </p:spPr>
        <p:txBody>
          <a:bodyPr/>
          <a:lstStyle/>
          <a:p>
            <a:pPr algn="ctr"/>
            <a:r>
              <a:rPr lang="es-CO" sz="3200" dirty="0" smtClean="0">
                <a:solidFill>
                  <a:srgbClr val="0070C0"/>
                </a:solidFill>
              </a:rPr>
              <a:t>primera ley de newton</a:t>
            </a:r>
            <a:endParaRPr lang="es-CO" sz="3200" dirty="0">
              <a:solidFill>
                <a:srgbClr val="0070C0"/>
              </a:solidFill>
            </a:endParaRPr>
          </a:p>
        </p:txBody>
      </p:sp>
      <p:sp>
        <p:nvSpPr>
          <p:cNvPr id="3" name="2 Subtítulo"/>
          <p:cNvSpPr>
            <a:spLocks noGrp="1"/>
          </p:cNvSpPr>
          <p:nvPr>
            <p:ph type="subTitle" idx="1"/>
          </p:nvPr>
        </p:nvSpPr>
        <p:spPr>
          <a:xfrm>
            <a:off x="539552" y="2132856"/>
            <a:ext cx="8280920" cy="4392488"/>
          </a:xfrm>
        </p:spPr>
        <p:txBody>
          <a:bodyPr/>
          <a:lstStyle/>
          <a:p>
            <a:pPr marL="457200" indent="-457200">
              <a:buFont typeface="Wingdings" pitchFamily="2" charset="2"/>
              <a:buChar char="Ø"/>
            </a:pPr>
            <a:r>
              <a:rPr lang="es-CO" sz="2800" dirty="0" smtClean="0">
                <a:solidFill>
                  <a:srgbClr val="0070C0"/>
                </a:solidFill>
              </a:rPr>
              <a:t>Ley de la inercia</a:t>
            </a:r>
            <a:r>
              <a:rPr lang="es-CO" dirty="0" smtClean="0"/>
              <a:t>.</a:t>
            </a:r>
          </a:p>
          <a:p>
            <a:pPr marL="457200" indent="-457200">
              <a:buFont typeface="Wingdings" pitchFamily="2" charset="2"/>
              <a:buChar char="Ø"/>
            </a:pPr>
            <a:endParaRPr lang="es-CO" dirty="0"/>
          </a:p>
          <a:p>
            <a:pPr marL="457200" indent="-457200">
              <a:buFont typeface="Wingdings" pitchFamily="2" charset="2"/>
              <a:buChar char="Ø"/>
            </a:pPr>
            <a:endParaRPr lang="es-CO" dirty="0" smtClean="0"/>
          </a:p>
          <a:p>
            <a:pPr marL="342900" indent="-342900">
              <a:buFont typeface="Courier New" pitchFamily="49" charset="0"/>
              <a:buChar char="o"/>
            </a:pPr>
            <a:r>
              <a:rPr lang="es-CO" sz="1600" dirty="0" smtClean="0">
                <a:solidFill>
                  <a:schemeClr val="tx1"/>
                </a:solidFill>
              </a:rPr>
              <a:t>Todo cuerpo permanece en su estado de reposo o de movimiento rectilíneo y uniforme a menos que se le obligue a variar dicho estado mediante fuerzas que actúen sobre el.</a:t>
            </a:r>
            <a:endParaRPr lang="es-CO" sz="1600"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581128"/>
            <a:ext cx="5400600"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9531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496272"/>
          </a:xfrm>
          <a:solidFill>
            <a:srgbClr val="99CCFF"/>
          </a:solidFill>
        </p:spPr>
        <p:txBody>
          <a:bodyPr>
            <a:normAutofit/>
          </a:bodyPr>
          <a:lstStyle/>
          <a:p>
            <a:endParaRPr lang="es-CO" sz="3200" dirty="0" smtClean="0">
              <a:solidFill>
                <a:schemeClr val="tx2">
                  <a:lumMod val="75000"/>
                </a:schemeClr>
              </a:solidFill>
            </a:endParaRPr>
          </a:p>
          <a:p>
            <a:r>
              <a:rPr lang="es-CO" sz="3200" dirty="0" smtClean="0">
                <a:solidFill>
                  <a:schemeClr val="tx2">
                    <a:lumMod val="75000"/>
                  </a:schemeClr>
                </a:solidFill>
              </a:rPr>
              <a:t>Que es la fuerza neta?</a:t>
            </a:r>
          </a:p>
          <a:p>
            <a:endParaRPr lang="es-CO" sz="3200" dirty="0">
              <a:solidFill>
                <a:schemeClr val="tx2">
                  <a:lumMod val="75000"/>
                </a:schemeClr>
              </a:solidFill>
            </a:endParaRPr>
          </a:p>
          <a:p>
            <a:endParaRPr lang="es-CO" sz="3200" dirty="0">
              <a:solidFill>
                <a:schemeClr val="tx2">
                  <a:lumMod val="75000"/>
                </a:schemeClr>
              </a:solidFill>
            </a:endParaRPr>
          </a:p>
        </p:txBody>
      </p:sp>
      <p:sp>
        <p:nvSpPr>
          <p:cNvPr id="4" name="3 Pentágono"/>
          <p:cNvSpPr/>
          <p:nvPr/>
        </p:nvSpPr>
        <p:spPr>
          <a:xfrm>
            <a:off x="899592" y="3429000"/>
            <a:ext cx="2448272" cy="720080"/>
          </a:xfrm>
          <a:prstGeom prst="homePlate">
            <a:avLst/>
          </a:prstGeom>
          <a:solidFill>
            <a:schemeClr val="tx2">
              <a:lumMod val="60000"/>
              <a:lumOff val="40000"/>
            </a:schemeClr>
          </a:solidFill>
          <a:ln>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CO" dirty="0" smtClean="0"/>
              <a:t>Fuerza neta</a:t>
            </a:r>
            <a:endParaRPr lang="es-CO" dirty="0"/>
          </a:p>
        </p:txBody>
      </p:sp>
      <p:sp>
        <p:nvSpPr>
          <p:cNvPr id="5" name="4 Rectángulo"/>
          <p:cNvSpPr/>
          <p:nvPr/>
        </p:nvSpPr>
        <p:spPr>
          <a:xfrm>
            <a:off x="3347864" y="2802704"/>
            <a:ext cx="4824536" cy="172819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7 Rectángulo"/>
          <p:cNvSpPr/>
          <p:nvPr/>
        </p:nvSpPr>
        <p:spPr>
          <a:xfrm>
            <a:off x="3528717" y="3172409"/>
            <a:ext cx="4462830" cy="646331"/>
          </a:xfrm>
          <a:prstGeom prst="rect">
            <a:avLst/>
          </a:prstGeom>
        </p:spPr>
        <p:txBody>
          <a:bodyPr wrap="square">
            <a:spAutoFit/>
          </a:bodyPr>
          <a:lstStyle/>
          <a:p>
            <a:r>
              <a:rPr lang="es-CO" dirty="0" smtClean="0"/>
              <a:t>(fuerza resultante) es la suma vectorial de todas las fuerzas individuales.</a:t>
            </a:r>
            <a:endParaRPr lang="es-CO" dirty="0"/>
          </a:p>
        </p:txBody>
      </p:sp>
    </p:spTree>
    <p:extLst>
      <p:ext uri="{BB962C8B-B14F-4D97-AF65-F5344CB8AC3E}">
        <p14:creationId xmlns:p14="http://schemas.microsoft.com/office/powerpoint/2010/main" val="379648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Concepto de inercia.</a:t>
            </a:r>
            <a:endParaRPr lang="es-CO" dirty="0"/>
          </a:p>
        </p:txBody>
      </p:sp>
      <p:sp>
        <p:nvSpPr>
          <p:cNvPr id="3" name="2 Marcador de contenido"/>
          <p:cNvSpPr>
            <a:spLocks noGrp="1"/>
          </p:cNvSpPr>
          <p:nvPr>
            <p:ph idx="1"/>
          </p:nvPr>
        </p:nvSpPr>
        <p:spPr>
          <a:solidFill>
            <a:schemeClr val="tx2">
              <a:lumMod val="40000"/>
              <a:lumOff val="60000"/>
            </a:schemeClr>
          </a:solidFill>
        </p:spPr>
        <p:txBody>
          <a:bodyPr/>
          <a:lstStyle/>
          <a:p>
            <a:pPr marL="0" indent="0">
              <a:buNone/>
            </a:pPr>
            <a:endParaRPr lang="es-CO" dirty="0"/>
          </a:p>
        </p:txBody>
      </p:sp>
      <p:sp>
        <p:nvSpPr>
          <p:cNvPr id="6" name="5 Pentágono"/>
          <p:cNvSpPr/>
          <p:nvPr/>
        </p:nvSpPr>
        <p:spPr>
          <a:xfrm>
            <a:off x="1187624" y="2780928"/>
            <a:ext cx="2592288" cy="648072"/>
          </a:xfrm>
          <a:prstGeom prst="homePlat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INERCIA</a:t>
            </a:r>
            <a:endParaRPr lang="es-CO" dirty="0">
              <a:solidFill>
                <a:schemeClr val="tx1"/>
              </a:solidFill>
            </a:endParaRPr>
          </a:p>
        </p:txBody>
      </p:sp>
      <p:sp>
        <p:nvSpPr>
          <p:cNvPr id="7" name="6 Rectángulo"/>
          <p:cNvSpPr/>
          <p:nvPr/>
        </p:nvSpPr>
        <p:spPr>
          <a:xfrm>
            <a:off x="3961865" y="2250798"/>
            <a:ext cx="3816424" cy="1656184"/>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tx1"/>
                </a:solidFill>
              </a:rPr>
              <a:t>La tendencia de un objeto a mantener su estado de reposo o de</a:t>
            </a:r>
          </a:p>
          <a:p>
            <a:r>
              <a:rPr lang="es-CO" dirty="0" smtClean="0">
                <a:solidFill>
                  <a:schemeClr val="tx1"/>
                </a:solidFill>
              </a:rPr>
              <a:t>Velocidad constantes (en una línea recta)</a:t>
            </a:r>
          </a:p>
        </p:txBody>
      </p:sp>
      <p:sp>
        <p:nvSpPr>
          <p:cNvPr id="8" name="7 Flecha abajo"/>
          <p:cNvSpPr/>
          <p:nvPr/>
        </p:nvSpPr>
        <p:spPr>
          <a:xfrm>
            <a:off x="1907704" y="3587970"/>
            <a:ext cx="792088" cy="1353197"/>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Rectángulo"/>
          <p:cNvSpPr/>
          <p:nvPr/>
        </p:nvSpPr>
        <p:spPr>
          <a:xfrm>
            <a:off x="1515794" y="5229200"/>
            <a:ext cx="6480720"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La medida de la inercia de un objeto es su</a:t>
            </a:r>
            <a:r>
              <a:rPr lang="es-CO" b="1" dirty="0" smtClean="0">
                <a:solidFill>
                  <a:schemeClr val="tx1"/>
                </a:solidFill>
              </a:rPr>
              <a:t> masa</a:t>
            </a:r>
            <a:r>
              <a:rPr lang="es-CO" dirty="0" smtClean="0">
                <a:solidFill>
                  <a:schemeClr val="tx1"/>
                </a:solidFill>
              </a:rPr>
              <a:t>. </a:t>
            </a:r>
            <a:endParaRPr lang="es-CO" dirty="0">
              <a:solidFill>
                <a:schemeClr val="tx1"/>
              </a:solidFill>
            </a:endParaRPr>
          </a:p>
        </p:txBody>
      </p:sp>
    </p:spTree>
    <p:extLst>
      <p:ext uri="{BB962C8B-B14F-4D97-AF65-F5344CB8AC3E}">
        <p14:creationId xmlns:p14="http://schemas.microsoft.com/office/powerpoint/2010/main" val="197545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29600" cy="990600"/>
          </a:xfrm>
        </p:spPr>
        <p:txBody>
          <a:bodyPr>
            <a:normAutofit/>
          </a:bodyPr>
          <a:lstStyle/>
          <a:p>
            <a:r>
              <a:rPr lang="es-CO" sz="2800" dirty="0" smtClean="0"/>
              <a:t>DE QUE SE TRATA LA PRIMERA LEY DE NEWTON?</a:t>
            </a:r>
            <a:endParaRPr lang="es-CO" sz="2800" dirty="0"/>
          </a:p>
        </p:txBody>
      </p:sp>
      <p:sp>
        <p:nvSpPr>
          <p:cNvPr id="3" name="2 Marcador de contenido"/>
          <p:cNvSpPr>
            <a:spLocks noGrp="1"/>
          </p:cNvSpPr>
          <p:nvPr>
            <p:ph idx="1"/>
          </p:nvPr>
        </p:nvSpPr>
        <p:spPr>
          <a:xfrm>
            <a:off x="457200" y="2276872"/>
            <a:ext cx="8229600" cy="4200128"/>
          </a:xfrm>
        </p:spPr>
        <p:txBody>
          <a:bodyPr/>
          <a:lstStyle/>
          <a:p>
            <a:r>
              <a:rPr lang="es-CO" sz="1800" dirty="0" smtClean="0"/>
              <a:t>NOS DICE QUE SI SOBRE UN CUERPO NO ACTUA NINGUN OTRO, ESTE PERMANECERA INDEFINIDAMENTE MOVIENDOSE EN LINEA RECTA CON VELOCIDAD CONSTANTE (INCLUIDO EL ESTADIO DE REPOSO, QUE EQUIVALE A VALOCIDAD CERO)</a:t>
            </a:r>
          </a:p>
          <a:p>
            <a:pPr marL="0" indent="0" algn="ctr">
              <a:buNone/>
            </a:pPr>
            <a:endParaRPr lang="es-CO" dirty="0" smtClean="0"/>
          </a:p>
          <a:p>
            <a:pPr marL="0" indent="0" algn="ctr">
              <a:buNone/>
            </a:pPr>
            <a:endParaRPr lang="es-CO" dirty="0"/>
          </a:p>
          <a:p>
            <a:pPr marL="0" indent="0" algn="ctr">
              <a:buNone/>
            </a:pPr>
            <a:endParaRPr lang="es-CO" dirty="0" smtClean="0"/>
          </a:p>
        </p:txBody>
      </p:sp>
      <p:sp>
        <p:nvSpPr>
          <p:cNvPr id="4" name="3 Elipse"/>
          <p:cNvSpPr/>
          <p:nvPr/>
        </p:nvSpPr>
        <p:spPr>
          <a:xfrm>
            <a:off x="2915816" y="4149080"/>
            <a:ext cx="3456384" cy="1296144"/>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Σ</a:t>
            </a:r>
            <a:r>
              <a:rPr lang="es-CO" dirty="0" smtClean="0">
                <a:solidFill>
                  <a:schemeClr val="tx1"/>
                </a:solidFill>
              </a:rPr>
              <a:t> F = 0</a:t>
            </a:r>
            <a:endParaRPr lang="es-CO" dirty="0">
              <a:solidFill>
                <a:schemeClr val="tx1"/>
              </a:solidFill>
            </a:endParaRPr>
          </a:p>
        </p:txBody>
      </p:sp>
    </p:spTree>
    <p:extLst>
      <p:ext uri="{BB962C8B-B14F-4D97-AF65-F5344CB8AC3E}">
        <p14:creationId xmlns:p14="http://schemas.microsoft.com/office/powerpoint/2010/main" val="29356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EL EQUILIBRIO</a:t>
            </a:r>
            <a:endParaRPr lang="es-CO" dirty="0"/>
          </a:p>
        </p:txBody>
      </p:sp>
      <p:sp>
        <p:nvSpPr>
          <p:cNvPr id="3" name="2 Marcador de contenido"/>
          <p:cNvSpPr>
            <a:spLocks noGrp="1"/>
          </p:cNvSpPr>
          <p:nvPr>
            <p:ph idx="1"/>
          </p:nvPr>
        </p:nvSpPr>
        <p:spPr/>
        <p:txBody>
          <a:bodyPr/>
          <a:lstStyle/>
          <a:p>
            <a:pPr>
              <a:buFont typeface="Wingdings" pitchFamily="2" charset="2"/>
              <a:buChar char="q"/>
            </a:pPr>
            <a:r>
              <a:rPr lang="es-CO" dirty="0" smtClean="0"/>
              <a:t> </a:t>
            </a:r>
            <a:r>
              <a:rPr lang="es-CO" sz="2000" dirty="0" smtClean="0"/>
              <a:t>cuando el estado de movimiento de un cuerpo no cambia, se dice que el objeto esta en equilibrio. el requisito para que exista equilibrio es que la fuerza neta sobre un objeto sea cero.</a:t>
            </a:r>
          </a:p>
          <a:p>
            <a:pPr>
              <a:buFont typeface="Wingdings" pitchFamily="2" charset="2"/>
              <a:buChar char="q"/>
            </a:pPr>
            <a:endParaRPr lang="es-CO" sz="2000" dirty="0" smtClean="0"/>
          </a:p>
          <a:p>
            <a:pPr>
              <a:buFont typeface="Wingdings" pitchFamily="2" charset="2"/>
              <a:buChar char="q"/>
            </a:pPr>
            <a:r>
              <a:rPr lang="es-CO" sz="2000" dirty="0" smtClean="0"/>
              <a:t>el equilibrio puede ser estable, inestable o indiferente.</a:t>
            </a:r>
          </a:p>
          <a:p>
            <a:pPr>
              <a:buFont typeface="Wingdings" pitchFamily="2" charset="2"/>
              <a:buChar char="q"/>
            </a:pPr>
            <a:endParaRPr lang="es-CO" sz="2000" dirty="0"/>
          </a:p>
          <a:p>
            <a:pPr>
              <a:buFont typeface="Wingdings" pitchFamily="2" charset="2"/>
              <a:buChar char="q"/>
            </a:pPr>
            <a:endParaRPr lang="es-CO" sz="20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417" t="53988" r="16596" b="7795"/>
          <a:stretch/>
        </p:blipFill>
        <p:spPr bwMode="auto">
          <a:xfrm>
            <a:off x="2267744" y="3717032"/>
            <a:ext cx="4680520" cy="194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037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03848" y="1514962"/>
            <a:ext cx="2736304" cy="756085"/>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EQUILIBRIO</a:t>
            </a:r>
            <a:endParaRPr lang="es-CO" dirty="0">
              <a:solidFill>
                <a:schemeClr val="tx1"/>
              </a:solidFill>
            </a:endParaRPr>
          </a:p>
        </p:txBody>
      </p:sp>
      <p:cxnSp>
        <p:nvCxnSpPr>
          <p:cNvPr id="7" name="6 Conector recto de flecha"/>
          <p:cNvCxnSpPr>
            <a:stCxn id="4" idx="2"/>
          </p:cNvCxnSpPr>
          <p:nvPr/>
        </p:nvCxnSpPr>
        <p:spPr>
          <a:xfrm>
            <a:off x="4572000" y="2271047"/>
            <a:ext cx="0" cy="509881"/>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8" name="7 Rectángulo"/>
          <p:cNvSpPr/>
          <p:nvPr/>
        </p:nvSpPr>
        <p:spPr>
          <a:xfrm>
            <a:off x="1115616" y="3140968"/>
            <a:ext cx="208823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EQULIBRIO </a:t>
            </a:r>
          </a:p>
          <a:p>
            <a:pPr algn="ctr"/>
            <a:r>
              <a:rPr lang="es-CO" dirty="0" smtClean="0">
                <a:solidFill>
                  <a:schemeClr val="tx1"/>
                </a:solidFill>
              </a:rPr>
              <a:t>ESTABLE</a:t>
            </a:r>
            <a:endParaRPr lang="es-CO" dirty="0">
              <a:solidFill>
                <a:schemeClr val="tx1"/>
              </a:solidFill>
            </a:endParaRPr>
          </a:p>
        </p:txBody>
      </p:sp>
      <p:sp>
        <p:nvSpPr>
          <p:cNvPr id="9" name="8 Rectángulo"/>
          <p:cNvSpPr/>
          <p:nvPr/>
        </p:nvSpPr>
        <p:spPr>
          <a:xfrm>
            <a:off x="3851920" y="3140968"/>
            <a:ext cx="208823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EQUILIBRIO</a:t>
            </a:r>
          </a:p>
          <a:p>
            <a:pPr algn="ctr"/>
            <a:r>
              <a:rPr lang="es-CO" dirty="0" smtClean="0">
                <a:solidFill>
                  <a:schemeClr val="tx1"/>
                </a:solidFill>
              </a:rPr>
              <a:t>INESTABLE</a:t>
            </a:r>
            <a:endParaRPr lang="es-CO" dirty="0">
              <a:solidFill>
                <a:schemeClr val="tx1"/>
              </a:solidFill>
            </a:endParaRPr>
          </a:p>
        </p:txBody>
      </p:sp>
      <p:sp>
        <p:nvSpPr>
          <p:cNvPr id="11" name="10 Rectángulo"/>
          <p:cNvSpPr/>
          <p:nvPr/>
        </p:nvSpPr>
        <p:spPr>
          <a:xfrm>
            <a:off x="6372200" y="3140968"/>
            <a:ext cx="252028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solidFill>
              </a:rPr>
              <a:t>EQUILIBRIO </a:t>
            </a:r>
          </a:p>
          <a:p>
            <a:pPr algn="ctr"/>
            <a:r>
              <a:rPr lang="es-CO" dirty="0" smtClean="0">
                <a:solidFill>
                  <a:schemeClr val="tx1"/>
                </a:solidFill>
              </a:rPr>
              <a:t>INDIFERENTE</a:t>
            </a:r>
            <a:endParaRPr lang="es-CO" dirty="0">
              <a:solidFill>
                <a:schemeClr val="tx1"/>
              </a:solidFill>
            </a:endParaRPr>
          </a:p>
        </p:txBody>
      </p:sp>
      <p:sp>
        <p:nvSpPr>
          <p:cNvPr id="12" name="11 Rectángulo"/>
          <p:cNvSpPr/>
          <p:nvPr/>
        </p:nvSpPr>
        <p:spPr>
          <a:xfrm>
            <a:off x="755576" y="4149080"/>
            <a:ext cx="2664296" cy="24482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200" dirty="0" smtClean="0">
                <a:solidFill>
                  <a:schemeClr val="tx1"/>
                </a:solidFill>
              </a:rPr>
              <a:t>UN PEQUEÑO DESPLAZAMIENTO</a:t>
            </a:r>
          </a:p>
          <a:p>
            <a:pPr algn="just"/>
            <a:r>
              <a:rPr lang="es-CO" sz="1200" dirty="0" smtClean="0">
                <a:solidFill>
                  <a:schemeClr val="tx1"/>
                </a:solidFill>
              </a:rPr>
              <a:t>CONDUCE A UNA FUERZA NO EQULIBRADA QUE HACE QUE LA PARTICULA VUELVA A SU POSICION DE EQUILIBRIO</a:t>
            </a:r>
            <a:endParaRPr lang="es-CO" sz="1200" dirty="0">
              <a:solidFill>
                <a:schemeClr val="tx1"/>
              </a:solidFill>
            </a:endParaRPr>
          </a:p>
        </p:txBody>
      </p:sp>
      <p:sp>
        <p:nvSpPr>
          <p:cNvPr id="13" name="12 Rectángulo"/>
          <p:cNvSpPr/>
          <p:nvPr/>
        </p:nvSpPr>
        <p:spPr>
          <a:xfrm>
            <a:off x="3635896" y="4149080"/>
            <a:ext cx="2520280" cy="24482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200" dirty="0" smtClean="0">
                <a:solidFill>
                  <a:schemeClr val="tx1"/>
                </a:solidFill>
              </a:rPr>
              <a:t>CUALQUIER PEQUEÑO DESPLAZAMIENTO CONDUCE A UNA FUERZA NO EQUILIBRADA QUE AUMENTA AUN MAS EL DESPLAZAMIENTO CON RESPECTO A SU POSICION DE EQULIBRIO</a:t>
            </a:r>
            <a:endParaRPr lang="es-CO" sz="1200" dirty="0">
              <a:solidFill>
                <a:schemeClr val="tx1"/>
              </a:solidFill>
            </a:endParaRPr>
          </a:p>
        </p:txBody>
      </p:sp>
      <p:sp>
        <p:nvSpPr>
          <p:cNvPr id="14" name="13 Rectángulo"/>
          <p:cNvSpPr/>
          <p:nvPr/>
        </p:nvSpPr>
        <p:spPr>
          <a:xfrm>
            <a:off x="6516216" y="4149080"/>
            <a:ext cx="2376264" cy="25922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1200" dirty="0" smtClean="0">
                <a:solidFill>
                  <a:schemeClr val="tx1"/>
                </a:solidFill>
              </a:rPr>
              <a:t>AUNQUE LA PARTICULA SE DESPLACE NO APARECEN FUERZAS NO EQUILIBRADAS</a:t>
            </a:r>
            <a:r>
              <a:rPr lang="es-CO" sz="1200" dirty="0" smtClean="0"/>
              <a:t>.</a:t>
            </a:r>
            <a:endParaRPr lang="es-CO" sz="1200" dirty="0"/>
          </a:p>
        </p:txBody>
      </p:sp>
      <p:cxnSp>
        <p:nvCxnSpPr>
          <p:cNvPr id="16" name="15 Conector recto de flecha"/>
          <p:cNvCxnSpPr>
            <a:stCxn id="8" idx="2"/>
          </p:cNvCxnSpPr>
          <p:nvPr/>
        </p:nvCxnSpPr>
        <p:spPr>
          <a:xfrm>
            <a:off x="2159732" y="3789040"/>
            <a:ext cx="0" cy="3600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8" name="17 Conector recto de flecha"/>
          <p:cNvCxnSpPr>
            <a:stCxn id="9" idx="2"/>
            <a:endCxn id="13" idx="0"/>
          </p:cNvCxnSpPr>
          <p:nvPr/>
        </p:nvCxnSpPr>
        <p:spPr>
          <a:xfrm>
            <a:off x="4896036" y="3789040"/>
            <a:ext cx="0" cy="3600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0" name="19 Conector recto de flecha"/>
          <p:cNvCxnSpPr>
            <a:stCxn id="11" idx="2"/>
          </p:cNvCxnSpPr>
          <p:nvPr/>
        </p:nvCxnSpPr>
        <p:spPr>
          <a:xfrm>
            <a:off x="7632340" y="3789040"/>
            <a:ext cx="0" cy="3600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2" name="21 Conector recto"/>
          <p:cNvCxnSpPr/>
          <p:nvPr/>
        </p:nvCxnSpPr>
        <p:spPr>
          <a:xfrm>
            <a:off x="2159732" y="2780928"/>
            <a:ext cx="5472608"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25" name="24 Conector recto de flecha"/>
          <p:cNvCxnSpPr>
            <a:stCxn id="8" idx="0"/>
          </p:cNvCxnSpPr>
          <p:nvPr/>
        </p:nvCxnSpPr>
        <p:spPr>
          <a:xfrm>
            <a:off x="2159732" y="3140968"/>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endCxn id="8" idx="0"/>
          </p:cNvCxnSpPr>
          <p:nvPr/>
        </p:nvCxnSpPr>
        <p:spPr>
          <a:xfrm>
            <a:off x="2159732" y="2780928"/>
            <a:ext cx="0" cy="3600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049" name="2048 Conector recto de flecha"/>
          <p:cNvCxnSpPr>
            <a:endCxn id="9" idx="0"/>
          </p:cNvCxnSpPr>
          <p:nvPr/>
        </p:nvCxnSpPr>
        <p:spPr>
          <a:xfrm>
            <a:off x="4896036" y="2780928"/>
            <a:ext cx="0" cy="3600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2052" name="2051 Conector recto de flecha"/>
          <p:cNvCxnSpPr>
            <a:endCxn id="11" idx="0"/>
          </p:cNvCxnSpPr>
          <p:nvPr/>
        </p:nvCxnSpPr>
        <p:spPr>
          <a:xfrm>
            <a:off x="7632340" y="2780928"/>
            <a:ext cx="0" cy="36004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8504792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TotalTime>
  <Words>259</Words>
  <Application>Microsoft Office PowerPoint</Application>
  <PresentationFormat>Presentación en pantalla (4:3)</PresentationFormat>
  <Paragraphs>33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Claridad</vt:lpstr>
      <vt:lpstr>primera ley de newton</vt:lpstr>
      <vt:lpstr>Presentación de PowerPoint</vt:lpstr>
      <vt:lpstr>Concepto de inercia.</vt:lpstr>
      <vt:lpstr>DE QUE SE TRATA LA PRIMERA LEY DE NEWTON?</vt:lpstr>
      <vt:lpstr>EL EQUILIBRIO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primera ley de newton</dc:title>
  <dc:creator>MICROSOFT</dc:creator>
  <cp:lastModifiedBy>MICROSOFT</cp:lastModifiedBy>
  <cp:revision>7</cp:revision>
  <dcterms:created xsi:type="dcterms:W3CDTF">2018-10-20T21:49:42Z</dcterms:created>
  <dcterms:modified xsi:type="dcterms:W3CDTF">2018-10-20T22:59:00Z</dcterms:modified>
</cp:coreProperties>
</file>