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34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986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670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79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2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11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566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163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5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99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39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A816180-56FD-46D4-BB67-D6F339142745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E534176-1F0D-4CF3-BC9C-58FBD1A6F7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73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465" t="8831" r="13381"/>
          <a:stretch/>
        </p:blipFill>
        <p:spPr>
          <a:xfrm>
            <a:off x="669700" y="386367"/>
            <a:ext cx="10341737" cy="6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6743" y="605463"/>
            <a:ext cx="10992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4800" b="1">
                <a:solidFill>
                  <a:srgbClr val="FF0000"/>
                </a:solidFill>
              </a:rPr>
              <a:t>Primera Ley de Newton: Ley de la Inercia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6743" y="1674999"/>
            <a:ext cx="63311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rgbClr val="FF0000"/>
                </a:solidFill>
              </a:rPr>
              <a:t>Definición</a:t>
            </a:r>
            <a:r>
              <a:rPr lang="es-CO" sz="20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s-CO" sz="2000" dirty="0"/>
              <a:t>La primera ley de Newton o ley de la inercia afirma que un objeto en movimiento permanecerá en movimiento uniforme y rectilíneo de forma indefinida si no hay una fuerza que actúe sobre él y lo obligue a cambiar de velocidad (acelerar o desacelerar) o a cambiar la dirección de desplazamiento.</a:t>
            </a:r>
            <a:endParaRPr lang="es-CO" sz="2000" dirty="0" smtClean="0"/>
          </a:p>
          <a:p>
            <a:pPr algn="just"/>
            <a:endParaRPr lang="es-CO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 El estado de reposo se considera velocidad cero y, de igual forma, un objeto en reposo permanecerá en reposo de forma indefinida a menos que una fuerza actúe sobre él y le haga cambiar de velocidad.</a:t>
            </a:r>
            <a:endParaRPr lang="es-CO" sz="20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93" y="2117061"/>
            <a:ext cx="4758864" cy="32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87" t="4297" r="13073" b="6082"/>
          <a:stretch/>
        </p:blipFill>
        <p:spPr>
          <a:xfrm>
            <a:off x="682580" y="309093"/>
            <a:ext cx="10380372" cy="61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374" t="23485" r="19929" b="10004"/>
          <a:stretch/>
        </p:blipFill>
        <p:spPr>
          <a:xfrm>
            <a:off x="515154" y="450760"/>
            <a:ext cx="10200069" cy="59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514" t="28347" r="44331" b="14161"/>
          <a:stretch/>
        </p:blipFill>
        <p:spPr>
          <a:xfrm>
            <a:off x="1635615" y="476519"/>
            <a:ext cx="8087933" cy="59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593" t="2418" r="18344" b="4203"/>
          <a:stretch/>
        </p:blipFill>
        <p:spPr>
          <a:xfrm>
            <a:off x="708339" y="425004"/>
            <a:ext cx="9852337" cy="57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154</TotalTime>
  <Words>105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Corbel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18</cp:revision>
  <dcterms:created xsi:type="dcterms:W3CDTF">2018-02-25T23:08:57Z</dcterms:created>
  <dcterms:modified xsi:type="dcterms:W3CDTF">2018-10-21T00:30:42Z</dcterms:modified>
</cp:coreProperties>
</file>