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5" r:id="rId4"/>
    <p:sldId id="257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051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9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8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1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33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80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8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89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409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44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91A2C59-BB4C-4E7D-9FE5-E188F5BEDD60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395CD78-DD3D-4458-919C-5243F0527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612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986" y="253076"/>
            <a:ext cx="10515600" cy="716699"/>
          </a:xfrm>
        </p:spPr>
        <p:txBody>
          <a:bodyPr>
            <a:noAutofit/>
          </a:bodyPr>
          <a:lstStyle/>
          <a:p>
            <a:pPr algn="ctr"/>
            <a:r>
              <a:rPr lang="es-CO" sz="3200" dirty="0" smtClean="0">
                <a:solidFill>
                  <a:srgbClr val="FF0000"/>
                </a:solidFill>
              </a:rPr>
              <a:t>Segunda Ley de Newton o Ley Fundamental de la Dinámica</a:t>
            </a:r>
            <a:endParaRPr lang="es-CO" sz="32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318" y="969775"/>
            <a:ext cx="11332336" cy="64136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dirty="0" smtClean="0">
                <a:solidFill>
                  <a:srgbClr val="FF0000"/>
                </a:solidFill>
              </a:rPr>
              <a:t>Definición:</a:t>
            </a: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tx1"/>
                </a:solidFill>
              </a:rPr>
              <a:t>La segunda ley de Newton, o ley fundamental de la dinámica, establece que la tasa de cambio del movimiento de un objeto, es decir, la aceleración, es proporcional a la fuerza aplicada sobre el objeto. Además, el cambio de movimiento se produce en la dirección en la que se aplica la fuerza, pues la fuerza es una magnitud vectorial.</a:t>
            </a:r>
          </a:p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La segunda ley de Newton solo es válida para sistemas de masa constante y matemáticamente se describe como que la fuerza es igual a la masa del objeto por la aceleración que experimenta:</a:t>
            </a:r>
          </a:p>
          <a:p>
            <a:pPr marL="0" indent="0" algn="just">
              <a:buNone/>
            </a:pPr>
            <a:endParaRPr lang="es-CO" sz="2000" dirty="0">
              <a:solidFill>
                <a:schemeClr val="tx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Donde F es la fuerza neta aplicada, m es la masa del objeto y a es la aceleración.</a:t>
            </a: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tx1"/>
                </a:solidFill>
              </a:rPr>
              <a:t>De aquí se deduce que si la masa se mantiene constante, el cambio de movimiento es proporcional a la fuerza aplicada. Para sistemas de masa variable, la ecuación es:</a:t>
            </a:r>
          </a:p>
          <a:p>
            <a:pPr marL="45720" indent="0" algn="just">
              <a:buNone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es-CO" sz="2000" dirty="0" smtClean="0">
              <a:solidFill>
                <a:schemeClr val="tx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Donde u es la velocidad de entrada o salida de materia del sistema.</a:t>
            </a:r>
          </a:p>
          <a:p>
            <a:pPr algn="just"/>
            <a:endParaRPr lang="es-CO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61" y="3453225"/>
            <a:ext cx="1526547" cy="4579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15" y="5157923"/>
            <a:ext cx="2181837" cy="6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1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53" y="297595"/>
            <a:ext cx="10921429" cy="61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373" t="20079" r="17183" b="14348"/>
          <a:stretch/>
        </p:blipFill>
        <p:spPr>
          <a:xfrm>
            <a:off x="631064" y="437881"/>
            <a:ext cx="10470525" cy="58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0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569" r="13977" b="3051"/>
          <a:stretch/>
        </p:blipFill>
        <p:spPr>
          <a:xfrm>
            <a:off x="502277" y="141667"/>
            <a:ext cx="10715222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9" y="0"/>
            <a:ext cx="11415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2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848" t="26527" r="36086" b="5261"/>
          <a:stretch/>
        </p:blipFill>
        <p:spPr>
          <a:xfrm>
            <a:off x="886403" y="210167"/>
            <a:ext cx="9519727" cy="63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415" t="9746" r="13591" b="1573"/>
          <a:stretch/>
        </p:blipFill>
        <p:spPr>
          <a:xfrm>
            <a:off x="618185" y="231818"/>
            <a:ext cx="10097037" cy="60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3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627" r="13909"/>
          <a:stretch/>
        </p:blipFill>
        <p:spPr>
          <a:xfrm>
            <a:off x="914400" y="478191"/>
            <a:ext cx="10032642" cy="5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86371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13</TotalTime>
  <Words>181</Words>
  <Application>Microsoft Office PowerPoint</Application>
  <PresentationFormat>Panorámica</PresentationFormat>
  <Paragraphs>10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Corbel</vt:lpstr>
      <vt:lpstr>Base</vt:lpstr>
      <vt:lpstr>Segunda Ley de Newton o Ley Fundamental de la Dinámica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3</cp:revision>
  <dcterms:created xsi:type="dcterms:W3CDTF">2018-10-21T00:18:46Z</dcterms:created>
  <dcterms:modified xsi:type="dcterms:W3CDTF">2018-10-21T00:32:11Z</dcterms:modified>
</cp:coreProperties>
</file>