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816180-56FD-46D4-BB67-D6F339142745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534176-1F0D-4CF3-BC9C-58FBD1A6F703}" type="slidenum">
              <a:rPr lang="es-CO" smtClean="0"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834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6180-56FD-46D4-BB67-D6F339142745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4176-1F0D-4CF3-BC9C-58FBD1A6F7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9863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6180-56FD-46D4-BB67-D6F339142745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4176-1F0D-4CF3-BC9C-58FBD1A6F7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6705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6180-56FD-46D4-BB67-D6F339142745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4176-1F0D-4CF3-BC9C-58FBD1A6F7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791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6180-56FD-46D4-BB67-D6F339142745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4176-1F0D-4CF3-BC9C-58FBD1A6F703}" type="slidenum">
              <a:rPr lang="es-CO" smtClean="0"/>
              <a:t>‹Nº›</a:t>
            </a:fld>
            <a:endParaRPr lang="es-CO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72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6180-56FD-46D4-BB67-D6F339142745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4176-1F0D-4CF3-BC9C-58FBD1A6F7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111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6180-56FD-46D4-BB67-D6F339142745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4176-1F0D-4CF3-BC9C-58FBD1A6F7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5664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6180-56FD-46D4-BB67-D6F339142745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4176-1F0D-4CF3-BC9C-58FBD1A6F7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1632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6180-56FD-46D4-BB67-D6F339142745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4176-1F0D-4CF3-BC9C-58FBD1A6F7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358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6180-56FD-46D4-BB67-D6F339142745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4176-1F0D-4CF3-BC9C-58FBD1A6F7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399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6180-56FD-46D4-BB67-D6F339142745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4176-1F0D-4CF3-BC9C-58FBD1A6F7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539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A816180-56FD-46D4-BB67-D6F339142745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E534176-1F0D-4CF3-BC9C-58FBD1A6F7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373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73483" y="380175"/>
            <a:ext cx="661649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O" sz="4800" b="1" dirty="0" smtClean="0">
                <a:solidFill>
                  <a:srgbClr val="FF0000"/>
                </a:solidFill>
              </a:rPr>
              <a:t>FUERZA DE GRAVEDAD</a:t>
            </a:r>
            <a:endParaRPr lang="es-CO" sz="4800" b="1" dirty="0">
              <a:solidFill>
                <a:srgbClr val="FF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08199" y="1211172"/>
            <a:ext cx="1056216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dirty="0" smtClean="0">
                <a:solidFill>
                  <a:srgbClr val="FF0000"/>
                </a:solidFill>
              </a:rPr>
              <a:t>Definición</a:t>
            </a:r>
            <a:r>
              <a:rPr lang="es-CO" sz="2000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es-CO" sz="2000" dirty="0"/>
              <a:t>La Ley de gravitación universal fue dada a conocer por Newton en 1686 y se dice que la "descubrió" al observar la caída de una manzana del </a:t>
            </a:r>
            <a:r>
              <a:rPr lang="es-CO" sz="2000" dirty="0" smtClean="0"/>
              <a:t>árbol. </a:t>
            </a:r>
            <a:r>
              <a:rPr lang="es-CO" sz="2000" dirty="0"/>
              <a:t>Lo cierto </a:t>
            </a:r>
            <a:r>
              <a:rPr lang="es-CO" sz="2000" dirty="0" smtClean="0"/>
              <a:t>se </a:t>
            </a:r>
            <a:r>
              <a:rPr lang="es-CO" sz="2000" dirty="0"/>
              <a:t>concretó los trabajos de Kepler sobre esta materia.</a:t>
            </a:r>
          </a:p>
          <a:p>
            <a:pPr algn="just"/>
            <a:r>
              <a:rPr lang="es-CO" sz="2000" dirty="0"/>
              <a:t> </a:t>
            </a:r>
          </a:p>
          <a:p>
            <a:pPr algn="just"/>
            <a:r>
              <a:rPr lang="es-CO" sz="2000" dirty="0"/>
              <a:t>Su enunciado es: " Todo cuerpo del Universo atrae a los otros con una fuerza que es proporcional al producto de sus masas e inversamente proporcional al cuadrado de la distancia que los separa</a:t>
            </a:r>
            <a:r>
              <a:rPr lang="es-CO" sz="2000" dirty="0" smtClean="0"/>
              <a:t>".</a:t>
            </a:r>
          </a:p>
          <a:p>
            <a:pPr algn="just"/>
            <a:endParaRPr lang="es-CO" sz="2000" dirty="0"/>
          </a:p>
          <a:p>
            <a:pPr algn="just"/>
            <a:r>
              <a:rPr lang="es-CO" sz="2000" dirty="0"/>
              <a:t>Esta ley permitió calcular el valor de la gravedad a partir de la masa y el radio de la Tierra según la fórmula</a:t>
            </a:r>
            <a:r>
              <a:rPr lang="es-CO" sz="2000" dirty="0" smtClean="0"/>
              <a:t>:</a:t>
            </a:r>
          </a:p>
          <a:p>
            <a:pPr algn="just"/>
            <a:endParaRPr lang="es-CO" sz="2000" dirty="0"/>
          </a:p>
          <a:p>
            <a:pPr algn="just"/>
            <a:endParaRPr lang="es-CO" sz="2000" dirty="0" smtClean="0"/>
          </a:p>
          <a:p>
            <a:pPr algn="just"/>
            <a:endParaRPr lang="es-CO" sz="2000" dirty="0"/>
          </a:p>
          <a:p>
            <a:pPr algn="just"/>
            <a:r>
              <a:rPr lang="es-CO" sz="2000" dirty="0"/>
              <a:t>Donde:</a:t>
            </a:r>
          </a:p>
          <a:p>
            <a:pPr algn="just"/>
            <a:r>
              <a:rPr lang="es-CO" sz="2000" dirty="0"/>
              <a:t>G = constante de la gravitación universal = 6,67 • 10 -11 (N • m2 / Kg2)</a:t>
            </a:r>
          </a:p>
          <a:p>
            <a:pPr algn="just"/>
            <a:r>
              <a:rPr lang="es-CO" sz="2000" dirty="0"/>
              <a:t>m = masa del cuerpo</a:t>
            </a:r>
          </a:p>
          <a:p>
            <a:pPr algn="just"/>
            <a:r>
              <a:rPr lang="es-CO" sz="2000" dirty="0"/>
              <a:t>R= radio del cuerpo</a:t>
            </a:r>
          </a:p>
          <a:p>
            <a:pPr algn="just"/>
            <a:r>
              <a:rPr lang="es-CO" sz="2000" dirty="0"/>
              <a:t> </a:t>
            </a:r>
            <a:endParaRPr lang="es-CO" sz="2000" dirty="0"/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5067" y="4174483"/>
            <a:ext cx="2643768" cy="103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49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152" y="453679"/>
            <a:ext cx="9481365" cy="536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90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850" y="424070"/>
            <a:ext cx="5570263" cy="600567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7391" y="1332856"/>
            <a:ext cx="4992944" cy="4188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01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86</TotalTime>
  <Words>142</Words>
  <Application>Microsoft Office PowerPoint</Application>
  <PresentationFormat>Panorámica</PresentationFormat>
  <Paragraphs>15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Corbel</vt:lpstr>
      <vt:lpstr>Base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</dc:creator>
  <cp:lastModifiedBy>FAMILIA</cp:lastModifiedBy>
  <cp:revision>13</cp:revision>
  <dcterms:created xsi:type="dcterms:W3CDTF">2018-02-25T23:08:57Z</dcterms:created>
  <dcterms:modified xsi:type="dcterms:W3CDTF">2018-10-20T23:22:24Z</dcterms:modified>
</cp:coreProperties>
</file>