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C743C-FB9E-41A2-AB01-B9F2DC74630E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A7D6-648A-4571-ADE5-A5C7CDF74C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7044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C743C-FB9E-41A2-AB01-B9F2DC74630E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A7D6-648A-4571-ADE5-A5C7CDF74C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6655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C743C-FB9E-41A2-AB01-B9F2DC74630E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A7D6-648A-4571-ADE5-A5C7CDF74C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2713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C743C-FB9E-41A2-AB01-B9F2DC74630E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A7D6-648A-4571-ADE5-A5C7CDF74C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8869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C743C-FB9E-41A2-AB01-B9F2DC74630E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A7D6-648A-4571-ADE5-A5C7CDF74C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2604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C743C-FB9E-41A2-AB01-B9F2DC74630E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A7D6-648A-4571-ADE5-A5C7CDF74C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420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C743C-FB9E-41A2-AB01-B9F2DC74630E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A7D6-648A-4571-ADE5-A5C7CDF74C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5313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C743C-FB9E-41A2-AB01-B9F2DC74630E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A7D6-648A-4571-ADE5-A5C7CDF74C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9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C743C-FB9E-41A2-AB01-B9F2DC74630E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A7D6-648A-4571-ADE5-A5C7CDF74C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6931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C743C-FB9E-41A2-AB01-B9F2DC74630E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A7D6-648A-4571-ADE5-A5C7CDF74C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9103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C743C-FB9E-41A2-AB01-B9F2DC74630E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FA7D6-648A-4571-ADE5-A5C7CDF74C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591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C743C-FB9E-41A2-AB01-B9F2DC74630E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FA7D6-648A-4571-ADE5-A5C7CDF74C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158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8000" b="-4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273800" y="203200"/>
            <a:ext cx="619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latin typeface="AR CHRISTY" panose="02000000000000000000" pitchFamily="2" charset="0"/>
              </a:rPr>
              <a:t>Video sobre sistemas operativos.</a:t>
            </a:r>
            <a:endParaRPr lang="es-MX" sz="3200" dirty="0">
              <a:latin typeface="AR CHRISTY" panose="02000000000000000000" pitchFamily="2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315212" y="1225034"/>
            <a:ext cx="74007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 smtClean="0"/>
              <a:t>https://www.youtube.com/watch?v=TL3JSfEqd74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7887725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 CHRISTY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EQUIP</dc:creator>
  <cp:lastModifiedBy>EQUIP</cp:lastModifiedBy>
  <cp:revision>1</cp:revision>
  <dcterms:created xsi:type="dcterms:W3CDTF">2018-08-29T22:17:30Z</dcterms:created>
  <dcterms:modified xsi:type="dcterms:W3CDTF">2018-08-29T22:17:42Z</dcterms:modified>
</cp:coreProperties>
</file>