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21" d="100"/>
          <a:sy n="121" d="100"/>
        </p:scale>
        <p:origin x="-808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DF4E9-6142-5345-8032-F56FC0C63F76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DE01C-16B9-2047-B2F9-510B748F2ED5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8980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DF4E9-6142-5345-8032-F56FC0C63F76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DE01C-16B9-2047-B2F9-510B748F2ED5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9745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DF4E9-6142-5345-8032-F56FC0C63F76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DE01C-16B9-2047-B2F9-510B748F2ED5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5349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DF4E9-6142-5345-8032-F56FC0C63F76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DE01C-16B9-2047-B2F9-510B748F2ED5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9457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DF4E9-6142-5345-8032-F56FC0C63F76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DE01C-16B9-2047-B2F9-510B748F2ED5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8872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DF4E9-6142-5345-8032-F56FC0C63F76}" type="datetimeFigureOut">
              <a:rPr lang="es-ES" smtClean="0"/>
              <a:t>7/08/18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DE01C-16B9-2047-B2F9-510B748F2ED5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238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DF4E9-6142-5345-8032-F56FC0C63F76}" type="datetimeFigureOut">
              <a:rPr lang="es-ES" smtClean="0"/>
              <a:t>7/08/18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DE01C-16B9-2047-B2F9-510B748F2ED5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1244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DF4E9-6142-5345-8032-F56FC0C63F76}" type="datetimeFigureOut">
              <a:rPr lang="es-ES" smtClean="0"/>
              <a:t>7/08/18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DE01C-16B9-2047-B2F9-510B748F2ED5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5251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DF4E9-6142-5345-8032-F56FC0C63F76}" type="datetimeFigureOut">
              <a:rPr lang="es-ES" smtClean="0"/>
              <a:t>7/08/18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DE01C-16B9-2047-B2F9-510B748F2ED5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0245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DF4E9-6142-5345-8032-F56FC0C63F76}" type="datetimeFigureOut">
              <a:rPr lang="es-ES" smtClean="0"/>
              <a:t>7/08/18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DE01C-16B9-2047-B2F9-510B748F2ED5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8662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DF4E9-6142-5345-8032-F56FC0C63F76}" type="datetimeFigureOut">
              <a:rPr lang="es-ES" smtClean="0"/>
              <a:t>7/08/18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DE01C-16B9-2047-B2F9-510B748F2ED5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4767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DF4E9-6142-5345-8032-F56FC0C63F76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DE01C-16B9-2047-B2F9-510B748F2ED5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1310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372B6CF8-216C-4F54-B930-CD83CCA7F9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6392" y="272751"/>
            <a:ext cx="6619244" cy="870856"/>
          </a:xfrm>
        </p:spPr>
        <p:txBody>
          <a:bodyPr/>
          <a:lstStyle/>
          <a:p>
            <a:pPr algn="ctr"/>
            <a:r>
              <a:rPr lang="es-CO" sz="25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CO" sz="25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CO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Conector recto de flecha 4">
            <a:extLst>
              <a:ext uri="{FF2B5EF4-FFF2-40B4-BE49-F238E27FC236}">
                <a16:creationId xmlns="" xmlns:a16="http://schemas.microsoft.com/office/drawing/2014/main" id="{331FA988-A547-4DCD-B3DA-0BD4AFEC5278}"/>
              </a:ext>
            </a:extLst>
          </p:cNvPr>
          <p:cNvCxnSpPr>
            <a:cxnSpLocks/>
          </p:cNvCxnSpPr>
          <p:nvPr/>
        </p:nvCxnSpPr>
        <p:spPr>
          <a:xfrm flipH="1">
            <a:off x="3878705" y="1245713"/>
            <a:ext cx="300794" cy="18949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="" xmlns:a16="http://schemas.microsoft.com/office/drawing/2014/main" id="{5596C162-8C52-4F8A-A245-7A0A31B2671B}"/>
              </a:ext>
            </a:extLst>
          </p:cNvPr>
          <p:cNvCxnSpPr>
            <a:cxnSpLocks/>
          </p:cNvCxnSpPr>
          <p:nvPr/>
        </p:nvCxnSpPr>
        <p:spPr>
          <a:xfrm>
            <a:off x="4167896" y="1238260"/>
            <a:ext cx="261698" cy="17998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Diagrama de flujo: proceso alternativo 19">
            <a:extLst>
              <a:ext uri="{FF2B5EF4-FFF2-40B4-BE49-F238E27FC236}">
                <a16:creationId xmlns="" xmlns:a16="http://schemas.microsoft.com/office/drawing/2014/main" id="{CA068546-A755-4691-91DE-3E4B3C4290B1}"/>
              </a:ext>
            </a:extLst>
          </p:cNvPr>
          <p:cNvSpPr/>
          <p:nvPr/>
        </p:nvSpPr>
        <p:spPr>
          <a:xfrm>
            <a:off x="4268326" y="1449148"/>
            <a:ext cx="3254147" cy="64798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/>
              <a:t>CONSEJO DIRECTIVO NACIONAL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="" xmlns:a16="http://schemas.microsoft.com/office/drawing/2014/main" id="{25E32913-9741-42D1-BED8-592711054EE1}"/>
              </a:ext>
            </a:extLst>
          </p:cNvPr>
          <p:cNvSpPr/>
          <p:nvPr/>
        </p:nvSpPr>
        <p:spPr>
          <a:xfrm>
            <a:off x="851841" y="1473228"/>
            <a:ext cx="3177261" cy="6479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/>
              <a:t>DIRECTOR GENERAL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="" xmlns:a16="http://schemas.microsoft.com/office/drawing/2014/main" id="{96275CA2-D47F-4519-A62D-F6CF5163C0BD}"/>
              </a:ext>
            </a:extLst>
          </p:cNvPr>
          <p:cNvSpPr txBox="1"/>
          <p:nvPr/>
        </p:nvSpPr>
        <p:spPr>
          <a:xfrm>
            <a:off x="4383232" y="2340199"/>
            <a:ext cx="2771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dirty="0"/>
              <a:t>integrado por: </a:t>
            </a:r>
          </a:p>
        </p:txBody>
      </p:sp>
      <p:cxnSp>
        <p:nvCxnSpPr>
          <p:cNvPr id="22" name="Conector recto 21">
            <a:extLst>
              <a:ext uri="{FF2B5EF4-FFF2-40B4-BE49-F238E27FC236}">
                <a16:creationId xmlns="" xmlns:a16="http://schemas.microsoft.com/office/drawing/2014/main" id="{586A0924-A747-435B-99A3-3A8CD8FE6F87}"/>
              </a:ext>
            </a:extLst>
          </p:cNvPr>
          <p:cNvCxnSpPr>
            <a:cxnSpLocks/>
          </p:cNvCxnSpPr>
          <p:nvPr/>
        </p:nvCxnSpPr>
        <p:spPr>
          <a:xfrm>
            <a:off x="5806892" y="2168328"/>
            <a:ext cx="0" cy="2450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="" xmlns:a16="http://schemas.microsoft.com/office/drawing/2014/main" id="{F7FB5801-D978-4D61-8328-CD93006BFE3D}"/>
              </a:ext>
            </a:extLst>
          </p:cNvPr>
          <p:cNvCxnSpPr>
            <a:cxnSpLocks/>
            <a:stCxn id="19" idx="2"/>
          </p:cNvCxnSpPr>
          <p:nvPr/>
        </p:nvCxnSpPr>
        <p:spPr>
          <a:xfrm flipH="1">
            <a:off x="5573486" y="2617198"/>
            <a:ext cx="195361" cy="11213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ángulo: esquinas redondeadas 28">
            <a:extLst>
              <a:ext uri="{FF2B5EF4-FFF2-40B4-BE49-F238E27FC236}">
                <a16:creationId xmlns="" xmlns:a16="http://schemas.microsoft.com/office/drawing/2014/main" id="{7413656B-0A44-4841-B2E3-395477AEDDFB}"/>
              </a:ext>
            </a:extLst>
          </p:cNvPr>
          <p:cNvSpPr/>
          <p:nvPr/>
        </p:nvSpPr>
        <p:spPr>
          <a:xfrm>
            <a:off x="3568095" y="2778029"/>
            <a:ext cx="2255180" cy="16928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/>
              <a:t>MINISTROS DE: TRABAJO Y SEGURIDAD SOCIAL, DESARROLLO ECONÓMICO Y EDUCACIÓN</a:t>
            </a:r>
          </a:p>
        </p:txBody>
      </p:sp>
      <p:cxnSp>
        <p:nvCxnSpPr>
          <p:cNvPr id="33" name="Conector recto 32">
            <a:extLst>
              <a:ext uri="{FF2B5EF4-FFF2-40B4-BE49-F238E27FC236}">
                <a16:creationId xmlns="" xmlns:a16="http://schemas.microsoft.com/office/drawing/2014/main" id="{D1410252-E739-4686-BDB4-A59CAF439CFE}"/>
              </a:ext>
            </a:extLst>
          </p:cNvPr>
          <p:cNvCxnSpPr>
            <a:cxnSpLocks/>
            <a:stCxn id="19" idx="2"/>
          </p:cNvCxnSpPr>
          <p:nvPr/>
        </p:nvCxnSpPr>
        <p:spPr>
          <a:xfrm>
            <a:off x="5768846" y="2617198"/>
            <a:ext cx="204548" cy="13351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ángulo: esquinas redondeadas 33">
            <a:extLst>
              <a:ext uri="{FF2B5EF4-FFF2-40B4-BE49-F238E27FC236}">
                <a16:creationId xmlns="" xmlns:a16="http://schemas.microsoft.com/office/drawing/2014/main" id="{F119B2EE-616B-42F1-B5B1-1F022597CEF3}"/>
              </a:ext>
            </a:extLst>
          </p:cNvPr>
          <p:cNvSpPr/>
          <p:nvPr/>
        </p:nvSpPr>
        <p:spPr>
          <a:xfrm>
            <a:off x="5871120" y="2789067"/>
            <a:ext cx="2362133" cy="16928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/>
              <a:t>UN REPRESENTANTE DE: ANDI, FENALCO, SAC, ACOPI, CONFEDERACIÓN DE TRABAJADORES Y ORGANIZACIONES CAMPESINAS 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="" xmlns:a16="http://schemas.microsoft.com/office/drawing/2014/main" id="{4187C943-2F1D-4001-9A17-A8D1DF7D150E}"/>
              </a:ext>
            </a:extLst>
          </p:cNvPr>
          <p:cNvCxnSpPr/>
          <p:nvPr/>
        </p:nvCxnSpPr>
        <p:spPr>
          <a:xfrm>
            <a:off x="4179498" y="762011"/>
            <a:ext cx="1" cy="1100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uadroTexto 37">
            <a:extLst>
              <a:ext uri="{FF2B5EF4-FFF2-40B4-BE49-F238E27FC236}">
                <a16:creationId xmlns="" xmlns:a16="http://schemas.microsoft.com/office/drawing/2014/main" id="{6295F474-8768-44E6-87C9-CF1F27993C97}"/>
              </a:ext>
            </a:extLst>
          </p:cNvPr>
          <p:cNvSpPr txBox="1"/>
          <p:nvPr/>
        </p:nvSpPr>
        <p:spPr>
          <a:xfrm>
            <a:off x="4990563" y="4774459"/>
            <a:ext cx="19562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dirty="0"/>
              <a:t>encargado de: </a:t>
            </a:r>
          </a:p>
        </p:txBody>
      </p:sp>
      <p:sp>
        <p:nvSpPr>
          <p:cNvPr id="44" name="Rectángulo: esquinas redondeadas 43">
            <a:extLst>
              <a:ext uri="{FF2B5EF4-FFF2-40B4-BE49-F238E27FC236}">
                <a16:creationId xmlns="" xmlns:a16="http://schemas.microsoft.com/office/drawing/2014/main" id="{E0A09791-C07B-4F38-ABBD-7DF7ED28AA04}"/>
              </a:ext>
            </a:extLst>
          </p:cNvPr>
          <p:cNvSpPr/>
          <p:nvPr/>
        </p:nvSpPr>
        <p:spPr>
          <a:xfrm>
            <a:off x="3407459" y="5151743"/>
            <a:ext cx="5122422" cy="4682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/>
              <a:t>DEFINIR, FORMULAR, ELEGIR,ADOPTAR, REGLAMENTAR, ORIENTAR, DETERMINAR, AUTORIZAR</a:t>
            </a:r>
          </a:p>
        </p:txBody>
      </p:sp>
      <p:cxnSp>
        <p:nvCxnSpPr>
          <p:cNvPr id="48" name="Conector recto 47">
            <a:extLst>
              <a:ext uri="{FF2B5EF4-FFF2-40B4-BE49-F238E27FC236}">
                <a16:creationId xmlns="" xmlns:a16="http://schemas.microsoft.com/office/drawing/2014/main" id="{3FC291D0-620E-476E-AB5E-A9F7BD06AEDB}"/>
              </a:ext>
            </a:extLst>
          </p:cNvPr>
          <p:cNvCxnSpPr>
            <a:cxnSpLocks/>
          </p:cNvCxnSpPr>
          <p:nvPr/>
        </p:nvCxnSpPr>
        <p:spPr>
          <a:xfrm>
            <a:off x="5431971" y="4516859"/>
            <a:ext cx="0" cy="2105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="" xmlns:a16="http://schemas.microsoft.com/office/drawing/2014/main" id="{7D1126AB-6C6F-4326-A3B8-CD30FE5C831E}"/>
              </a:ext>
            </a:extLst>
          </p:cNvPr>
          <p:cNvCxnSpPr>
            <a:cxnSpLocks/>
          </p:cNvCxnSpPr>
          <p:nvPr/>
        </p:nvCxnSpPr>
        <p:spPr>
          <a:xfrm>
            <a:off x="6326081" y="4545275"/>
            <a:ext cx="0" cy="2105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recto 79">
            <a:extLst>
              <a:ext uri="{FF2B5EF4-FFF2-40B4-BE49-F238E27FC236}">
                <a16:creationId xmlns="" xmlns:a16="http://schemas.microsoft.com/office/drawing/2014/main" id="{1E65B804-91A7-4BA6-B267-23348278D9F6}"/>
              </a:ext>
            </a:extLst>
          </p:cNvPr>
          <p:cNvCxnSpPr>
            <a:stCxn id="44" idx="0"/>
            <a:endCxn id="44" idx="0"/>
          </p:cNvCxnSpPr>
          <p:nvPr/>
        </p:nvCxnSpPr>
        <p:spPr>
          <a:xfrm>
            <a:off x="5968670" y="515174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CuadroTexto 80">
            <a:extLst>
              <a:ext uri="{FF2B5EF4-FFF2-40B4-BE49-F238E27FC236}">
                <a16:creationId xmlns="" xmlns:a16="http://schemas.microsoft.com/office/drawing/2014/main" id="{2D90E572-4DA9-48B1-B023-024AB33DFF01}"/>
              </a:ext>
            </a:extLst>
          </p:cNvPr>
          <p:cNvSpPr txBox="1"/>
          <p:nvPr/>
        </p:nvSpPr>
        <p:spPr>
          <a:xfrm>
            <a:off x="5414974" y="5813665"/>
            <a:ext cx="16372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/>
              <a:t>designados por: 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="" xmlns:a16="http://schemas.microsoft.com/office/drawing/2014/main" id="{04939FE7-5EB2-4FF2-8107-2A5AED8E4903}"/>
              </a:ext>
            </a:extLst>
          </p:cNvPr>
          <p:cNvCxnSpPr>
            <a:stCxn id="44" idx="0"/>
            <a:endCxn id="44" idx="0"/>
          </p:cNvCxnSpPr>
          <p:nvPr/>
        </p:nvCxnSpPr>
        <p:spPr>
          <a:xfrm>
            <a:off x="5968670" y="515174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>
            <a:extLst>
              <a:ext uri="{FF2B5EF4-FFF2-40B4-BE49-F238E27FC236}">
                <a16:creationId xmlns="" xmlns:a16="http://schemas.microsoft.com/office/drawing/2014/main" id="{8E08FA77-B2A1-44A0-AFDB-D1FD87A748AF}"/>
              </a:ext>
            </a:extLst>
          </p:cNvPr>
          <p:cNvCxnSpPr/>
          <p:nvPr/>
        </p:nvCxnSpPr>
        <p:spPr>
          <a:xfrm>
            <a:off x="5968670" y="5619740"/>
            <a:ext cx="0" cy="18288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="" xmlns:a16="http://schemas.microsoft.com/office/drawing/2014/main" id="{0E760ECF-1E98-4F86-8249-16093F5EAF41}"/>
              </a:ext>
            </a:extLst>
          </p:cNvPr>
          <p:cNvCxnSpPr/>
          <p:nvPr/>
        </p:nvCxnSpPr>
        <p:spPr>
          <a:xfrm>
            <a:off x="5968670" y="6090664"/>
            <a:ext cx="0" cy="1602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ángulo: esquinas redondeadas 12">
            <a:extLst>
              <a:ext uri="{FF2B5EF4-FFF2-40B4-BE49-F238E27FC236}">
                <a16:creationId xmlns="" xmlns:a16="http://schemas.microsoft.com/office/drawing/2014/main" id="{5ADF2051-02AF-478C-A993-29A1F08D31F2}"/>
              </a:ext>
            </a:extLst>
          </p:cNvPr>
          <p:cNvSpPr/>
          <p:nvPr/>
        </p:nvSpPr>
        <p:spPr>
          <a:xfrm>
            <a:off x="4029102" y="6260488"/>
            <a:ext cx="3855619" cy="4682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/>
              <a:t>GOBIERNO NACIONAL Y DIRECTIVAS DE CADA GREMIO</a:t>
            </a:r>
          </a:p>
        </p:txBody>
      </p:sp>
      <p:cxnSp>
        <p:nvCxnSpPr>
          <p:cNvPr id="15" name="Conector recto 14">
            <a:extLst>
              <a:ext uri="{FF2B5EF4-FFF2-40B4-BE49-F238E27FC236}">
                <a16:creationId xmlns="" xmlns:a16="http://schemas.microsoft.com/office/drawing/2014/main" id="{5DCBB89E-9E7E-4DEB-AC81-67E6B42F50E1}"/>
              </a:ext>
            </a:extLst>
          </p:cNvPr>
          <p:cNvCxnSpPr>
            <a:cxnSpLocks/>
          </p:cNvCxnSpPr>
          <p:nvPr/>
        </p:nvCxnSpPr>
        <p:spPr>
          <a:xfrm>
            <a:off x="2036559" y="2168329"/>
            <a:ext cx="0" cy="288312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ángulo: esquinas redondeadas 15">
            <a:extLst>
              <a:ext uri="{FF2B5EF4-FFF2-40B4-BE49-F238E27FC236}">
                <a16:creationId xmlns="" xmlns:a16="http://schemas.microsoft.com/office/drawing/2014/main" id="{66647923-976D-41CF-8656-B22EF62A3C28}"/>
              </a:ext>
            </a:extLst>
          </p:cNvPr>
          <p:cNvSpPr/>
          <p:nvPr/>
        </p:nvSpPr>
        <p:spPr>
          <a:xfrm>
            <a:off x="202375" y="5051458"/>
            <a:ext cx="3166055" cy="5682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/>
              <a:t>PREPARAR, EJECUTAR, DIRIGIR, DICTAR, PRESENTAR, SOMETER, NOMBRAR, CONTRATAR</a:t>
            </a:r>
          </a:p>
        </p:txBody>
      </p:sp>
      <p:cxnSp>
        <p:nvCxnSpPr>
          <p:cNvPr id="23" name="Conector recto 22">
            <a:extLst>
              <a:ext uri="{FF2B5EF4-FFF2-40B4-BE49-F238E27FC236}">
                <a16:creationId xmlns="" xmlns:a16="http://schemas.microsoft.com/office/drawing/2014/main" id="{C5E69B3E-1100-4ADB-8017-3B7B56750BB6}"/>
              </a:ext>
            </a:extLst>
          </p:cNvPr>
          <p:cNvCxnSpPr>
            <a:cxnSpLocks/>
          </p:cNvCxnSpPr>
          <p:nvPr/>
        </p:nvCxnSpPr>
        <p:spPr>
          <a:xfrm flipH="1">
            <a:off x="2036559" y="5619740"/>
            <a:ext cx="1" cy="1939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="" xmlns:a16="http://schemas.microsoft.com/office/drawing/2014/main" id="{DB6F0623-67DB-4635-85D5-CBFAF52F6E35}"/>
              </a:ext>
            </a:extLst>
          </p:cNvPr>
          <p:cNvSpPr txBox="1"/>
          <p:nvPr/>
        </p:nvSpPr>
        <p:spPr>
          <a:xfrm>
            <a:off x="1471828" y="5802627"/>
            <a:ext cx="12399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/>
              <a:t>designado por: </a:t>
            </a:r>
          </a:p>
        </p:txBody>
      </p:sp>
      <p:sp>
        <p:nvSpPr>
          <p:cNvPr id="31" name="Rectángulo: esquinas redondeadas 30">
            <a:extLst>
              <a:ext uri="{FF2B5EF4-FFF2-40B4-BE49-F238E27FC236}">
                <a16:creationId xmlns="" xmlns:a16="http://schemas.microsoft.com/office/drawing/2014/main" id="{67BBC644-665E-4C5F-AA1F-B9A9E796CA53}"/>
              </a:ext>
            </a:extLst>
          </p:cNvPr>
          <p:cNvSpPr/>
          <p:nvPr/>
        </p:nvSpPr>
        <p:spPr>
          <a:xfrm>
            <a:off x="202375" y="6260489"/>
            <a:ext cx="3166055" cy="3247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/>
              <a:t>PRESIDENTE DE LA REPÚBLICA</a:t>
            </a:r>
          </a:p>
        </p:txBody>
      </p:sp>
      <p:cxnSp>
        <p:nvCxnSpPr>
          <p:cNvPr id="37" name="Conector recto 36">
            <a:extLst>
              <a:ext uri="{FF2B5EF4-FFF2-40B4-BE49-F238E27FC236}">
                <a16:creationId xmlns="" xmlns:a16="http://schemas.microsoft.com/office/drawing/2014/main" id="{51C61943-4343-4880-8277-31E8A24B80F2}"/>
              </a:ext>
            </a:extLst>
          </p:cNvPr>
          <p:cNvCxnSpPr>
            <a:cxnSpLocks/>
          </p:cNvCxnSpPr>
          <p:nvPr/>
        </p:nvCxnSpPr>
        <p:spPr>
          <a:xfrm>
            <a:off x="2036559" y="6079626"/>
            <a:ext cx="0" cy="1712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Diagrama de flujo: proceso alternativo 19">
            <a:extLst>
              <a:ext uri="{FF2B5EF4-FFF2-40B4-BE49-F238E27FC236}">
                <a16:creationId xmlns="" xmlns:a16="http://schemas.microsoft.com/office/drawing/2014/main" id="{CA068546-A755-4691-91DE-3E4B3C4290B1}"/>
              </a:ext>
            </a:extLst>
          </p:cNvPr>
          <p:cNvSpPr/>
          <p:nvPr/>
        </p:nvSpPr>
        <p:spPr>
          <a:xfrm>
            <a:off x="2289220" y="412124"/>
            <a:ext cx="4036861" cy="65070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 smtClean="0"/>
              <a:t>Capitulo II: Dirección y Administración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2966161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Microsoft Macintosh PowerPoint</Application>
  <PresentationFormat>Presentación en pantalla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 </vt:lpstr>
    </vt:vector>
  </TitlesOfParts>
  <Company>Musiva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Maria Elisa Carreño</dc:creator>
  <cp:lastModifiedBy>Maria Elisa Carreño</cp:lastModifiedBy>
  <cp:revision>1</cp:revision>
  <dcterms:created xsi:type="dcterms:W3CDTF">2018-08-08T03:08:03Z</dcterms:created>
  <dcterms:modified xsi:type="dcterms:W3CDTF">2018-08-08T03:08:44Z</dcterms:modified>
</cp:coreProperties>
</file>