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8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24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65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50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590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6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17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51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16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7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06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657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8449-BF4E-EA44-A8AE-606EC5A2F13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2454B-196B-3F4E-AB13-AD3CDE97FE2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24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>
            <a:extLst>
              <a:ext uri="{FF2B5EF4-FFF2-40B4-BE49-F238E27FC236}">
                <a16:creationId xmlns="" xmlns:a16="http://schemas.microsoft.com/office/drawing/2014/main" id="{DA0227DF-178D-6442-BA66-2175BA209937}"/>
              </a:ext>
            </a:extLst>
          </p:cNvPr>
          <p:cNvSpPr/>
          <p:nvPr/>
        </p:nvSpPr>
        <p:spPr>
          <a:xfrm>
            <a:off x="2664503" y="554637"/>
            <a:ext cx="335030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CAPITULO IV </a:t>
            </a:r>
          </a:p>
          <a:p>
            <a:pPr algn="ctr"/>
            <a:r>
              <a:rPr lang="es-CO" dirty="0"/>
              <a:t>PLANEACIÓN Y CONTROL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="" xmlns:a16="http://schemas.microsoft.com/office/drawing/2014/main" id="{8F56A2EB-2570-2448-B2E4-0B8F2A9DFA56}"/>
              </a:ext>
            </a:extLst>
          </p:cNvPr>
          <p:cNvCxnSpPr/>
          <p:nvPr/>
        </p:nvCxnSpPr>
        <p:spPr>
          <a:xfrm flipH="1">
            <a:off x="1855033" y="1469037"/>
            <a:ext cx="1461541" cy="1004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redondeado 8">
            <a:extLst>
              <a:ext uri="{FF2B5EF4-FFF2-40B4-BE49-F238E27FC236}">
                <a16:creationId xmlns="" xmlns:a16="http://schemas.microsoft.com/office/drawing/2014/main" id="{22EAA77D-3507-B04D-AF9B-0C6AFEFDCA25}"/>
              </a:ext>
            </a:extLst>
          </p:cNvPr>
          <p:cNvSpPr/>
          <p:nvPr/>
        </p:nvSpPr>
        <p:spPr>
          <a:xfrm>
            <a:off x="490727" y="2497199"/>
            <a:ext cx="1768840" cy="694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PLANEACIÓN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="" xmlns:a16="http://schemas.microsoft.com/office/drawing/2014/main" id="{117E4166-A524-2143-8945-EB91F56E6A2F}"/>
              </a:ext>
            </a:extLst>
          </p:cNvPr>
          <p:cNvSpPr/>
          <p:nvPr/>
        </p:nvSpPr>
        <p:spPr>
          <a:xfrm>
            <a:off x="2664503" y="2485287"/>
            <a:ext cx="1752980" cy="718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EVALUACIÓN DE RESULTADOS</a:t>
            </a:r>
          </a:p>
        </p:txBody>
      </p:sp>
      <p:sp>
        <p:nvSpPr>
          <p:cNvPr id="11" name="Rectángulo redondeado 10">
            <a:extLst>
              <a:ext uri="{FF2B5EF4-FFF2-40B4-BE49-F238E27FC236}">
                <a16:creationId xmlns="" xmlns:a16="http://schemas.microsoft.com/office/drawing/2014/main" id="{9D49EB70-234A-114C-B5D3-1D694B822D6F}"/>
              </a:ext>
            </a:extLst>
          </p:cNvPr>
          <p:cNvSpPr/>
          <p:nvPr/>
        </p:nvSpPr>
        <p:spPr>
          <a:xfrm>
            <a:off x="4822419" y="2524636"/>
            <a:ext cx="1619203" cy="666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CONTROL INTERNO</a:t>
            </a:r>
          </a:p>
        </p:txBody>
      </p:sp>
      <p:sp>
        <p:nvSpPr>
          <p:cNvPr id="12" name="Rectángulo redondeado 11">
            <a:extLst>
              <a:ext uri="{FF2B5EF4-FFF2-40B4-BE49-F238E27FC236}">
                <a16:creationId xmlns="" xmlns:a16="http://schemas.microsoft.com/office/drawing/2014/main" id="{CF8A7827-260D-834C-B2AB-5C6B3C5C3EFC}"/>
              </a:ext>
            </a:extLst>
          </p:cNvPr>
          <p:cNvSpPr/>
          <p:nvPr/>
        </p:nvSpPr>
        <p:spPr>
          <a:xfrm>
            <a:off x="6958447" y="2555821"/>
            <a:ext cx="1565068" cy="63574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CONTROL FISCAL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="" xmlns:a16="http://schemas.microsoft.com/office/drawing/2014/main" id="{B596C5AC-990C-AD46-B570-903AE4C32FF1}"/>
              </a:ext>
            </a:extLst>
          </p:cNvPr>
          <p:cNvCxnSpPr>
            <a:cxnSpLocks/>
          </p:cNvCxnSpPr>
          <p:nvPr/>
        </p:nvCxnSpPr>
        <p:spPr>
          <a:xfrm flipH="1">
            <a:off x="3945126" y="1445216"/>
            <a:ext cx="1" cy="1028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="" xmlns:a16="http://schemas.microsoft.com/office/drawing/2014/main" id="{5A84280B-189F-0849-943F-413FA3702F8C}"/>
              </a:ext>
            </a:extLst>
          </p:cNvPr>
          <p:cNvCxnSpPr>
            <a:cxnSpLocks/>
          </p:cNvCxnSpPr>
          <p:nvPr/>
        </p:nvCxnSpPr>
        <p:spPr>
          <a:xfrm>
            <a:off x="5225749" y="1513435"/>
            <a:ext cx="484988" cy="959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="" xmlns:a16="http://schemas.microsoft.com/office/drawing/2014/main" id="{DBD89DFA-B174-7C46-8F2B-ACFC7AC20A86}"/>
              </a:ext>
            </a:extLst>
          </p:cNvPr>
          <p:cNvCxnSpPr>
            <a:cxnSpLocks/>
          </p:cNvCxnSpPr>
          <p:nvPr/>
        </p:nvCxnSpPr>
        <p:spPr>
          <a:xfrm>
            <a:off x="5866040" y="1513435"/>
            <a:ext cx="1285875" cy="101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>
            <a:extLst>
              <a:ext uri="{FF2B5EF4-FFF2-40B4-BE49-F238E27FC236}">
                <a16:creationId xmlns="" xmlns:a16="http://schemas.microsoft.com/office/drawing/2014/main" id="{D5D6C201-ADE4-2449-B7F4-A52A1438C18F}"/>
              </a:ext>
            </a:extLst>
          </p:cNvPr>
          <p:cNvSpPr/>
          <p:nvPr/>
        </p:nvSpPr>
        <p:spPr>
          <a:xfrm>
            <a:off x="484503" y="3600317"/>
            <a:ext cx="1768840" cy="694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Descentralizada</a:t>
            </a:r>
          </a:p>
        </p:txBody>
      </p:sp>
      <p:sp>
        <p:nvSpPr>
          <p:cNvPr id="25" name="Rectángulo redondeado 24">
            <a:extLst>
              <a:ext uri="{FF2B5EF4-FFF2-40B4-BE49-F238E27FC236}">
                <a16:creationId xmlns="" xmlns:a16="http://schemas.microsoft.com/office/drawing/2014/main" id="{EC494508-181F-B14F-8075-7021B6F4179A}"/>
              </a:ext>
            </a:extLst>
          </p:cNvPr>
          <p:cNvSpPr/>
          <p:nvPr/>
        </p:nvSpPr>
        <p:spPr>
          <a:xfrm>
            <a:off x="401555" y="4703434"/>
            <a:ext cx="1947182" cy="1420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Coherente con demandas locales, subsectoriales y políticas nacionales y regionales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="" xmlns:a16="http://schemas.microsoft.com/office/drawing/2014/main" id="{3ECD93BF-A078-944C-B662-BA0F701D2CA3}"/>
              </a:ext>
            </a:extLst>
          </p:cNvPr>
          <p:cNvCxnSpPr>
            <a:cxnSpLocks/>
          </p:cNvCxnSpPr>
          <p:nvPr/>
        </p:nvCxnSpPr>
        <p:spPr>
          <a:xfrm flipH="1">
            <a:off x="1392985" y="3147334"/>
            <a:ext cx="2072" cy="38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="" xmlns:a16="http://schemas.microsoft.com/office/drawing/2014/main" id="{F00BD687-765D-8541-AB1B-0ACB006790D9}"/>
              </a:ext>
            </a:extLst>
          </p:cNvPr>
          <p:cNvCxnSpPr>
            <a:cxnSpLocks/>
          </p:cNvCxnSpPr>
          <p:nvPr/>
        </p:nvCxnSpPr>
        <p:spPr>
          <a:xfrm>
            <a:off x="1392985" y="4387250"/>
            <a:ext cx="0" cy="316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>
            <a:extLst>
              <a:ext uri="{FF2B5EF4-FFF2-40B4-BE49-F238E27FC236}">
                <a16:creationId xmlns="" xmlns:a16="http://schemas.microsoft.com/office/drawing/2014/main" id="{B7FFC608-CC3B-DB4B-A9E7-5F0FB7B94CAC}"/>
              </a:ext>
            </a:extLst>
          </p:cNvPr>
          <p:cNvSpPr/>
          <p:nvPr/>
        </p:nvSpPr>
        <p:spPr>
          <a:xfrm>
            <a:off x="2723527" y="3519744"/>
            <a:ext cx="1752980" cy="718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Cumplimiento de la misión</a:t>
            </a:r>
          </a:p>
        </p:txBody>
      </p:sp>
      <p:sp>
        <p:nvSpPr>
          <p:cNvPr id="33" name="Rectángulo redondeado 32">
            <a:extLst>
              <a:ext uri="{FF2B5EF4-FFF2-40B4-BE49-F238E27FC236}">
                <a16:creationId xmlns="" xmlns:a16="http://schemas.microsoft.com/office/drawing/2014/main" id="{C07D2D19-4CE4-0D47-8679-D88E0C25C380}"/>
              </a:ext>
            </a:extLst>
          </p:cNvPr>
          <p:cNvSpPr/>
          <p:nvPr/>
        </p:nvSpPr>
        <p:spPr>
          <a:xfrm>
            <a:off x="2723527" y="4703434"/>
            <a:ext cx="1752980" cy="1420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Planes, proyectos, metas específicas, índices de gestión y eficiencia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="" xmlns:a16="http://schemas.microsoft.com/office/drawing/2014/main" id="{E27C4B14-A553-B747-A432-A47FAA6B438A}"/>
              </a:ext>
            </a:extLst>
          </p:cNvPr>
          <p:cNvCxnSpPr>
            <a:cxnSpLocks/>
          </p:cNvCxnSpPr>
          <p:nvPr/>
        </p:nvCxnSpPr>
        <p:spPr>
          <a:xfrm>
            <a:off x="3551937" y="3097254"/>
            <a:ext cx="1" cy="42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="" xmlns:a16="http://schemas.microsoft.com/office/drawing/2014/main" id="{E593F4E4-4329-7C40-ABAB-8E7E9592ECE0}"/>
              </a:ext>
            </a:extLst>
          </p:cNvPr>
          <p:cNvCxnSpPr>
            <a:cxnSpLocks/>
          </p:cNvCxnSpPr>
          <p:nvPr/>
        </p:nvCxnSpPr>
        <p:spPr>
          <a:xfrm>
            <a:off x="3551937" y="4305913"/>
            <a:ext cx="0" cy="316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 redondeado 36">
            <a:extLst>
              <a:ext uri="{FF2B5EF4-FFF2-40B4-BE49-F238E27FC236}">
                <a16:creationId xmlns="" xmlns:a16="http://schemas.microsoft.com/office/drawing/2014/main" id="{D28A01FD-0233-8640-9508-F374C11F0EE3}"/>
              </a:ext>
            </a:extLst>
          </p:cNvPr>
          <p:cNvSpPr/>
          <p:nvPr/>
        </p:nvSpPr>
        <p:spPr>
          <a:xfrm>
            <a:off x="4796457" y="3484577"/>
            <a:ext cx="1752980" cy="718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Cumplimiento de la misión</a:t>
            </a:r>
          </a:p>
        </p:txBody>
      </p:sp>
    </p:spTree>
    <p:extLst>
      <p:ext uri="{BB962C8B-B14F-4D97-AF65-F5344CB8AC3E}">
        <p14:creationId xmlns:p14="http://schemas.microsoft.com/office/powerpoint/2010/main" val="38633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Macintosh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Elisa Carreño</dc:creator>
  <cp:lastModifiedBy>Maria Elisa Carreño</cp:lastModifiedBy>
  <cp:revision>1</cp:revision>
  <dcterms:created xsi:type="dcterms:W3CDTF">2018-08-08T03:09:57Z</dcterms:created>
  <dcterms:modified xsi:type="dcterms:W3CDTF">2018-08-08T03:10:41Z</dcterms:modified>
</cp:coreProperties>
</file>