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24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347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116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054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06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52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141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539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2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599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987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374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E5F24-2489-7E44-8A57-543D920D2D5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E1D37-A986-474E-B0BA-E0A37FE160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407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de flecha 5"/>
          <p:cNvCxnSpPr/>
          <p:nvPr/>
        </p:nvCxnSpPr>
        <p:spPr>
          <a:xfrm flipH="1">
            <a:off x="3279988" y="1583671"/>
            <a:ext cx="1190597" cy="1332792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4470585" y="1583671"/>
            <a:ext cx="1105007" cy="1332792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2145317" y="2924260"/>
            <a:ext cx="2269343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2000" dirty="0"/>
              <a:t>Cooperación técnica Internacional 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4745244" y="2916463"/>
            <a:ext cx="2149136" cy="707886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2000" dirty="0"/>
              <a:t>Cooperación técnica nacional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400584" y="563332"/>
            <a:ext cx="2269343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/>
              <a:t>Capitulo VI Cooperación Técnica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46718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Macintosh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Musiva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Elisa Carreño</dc:creator>
  <cp:lastModifiedBy>Maria Elisa Carreño</cp:lastModifiedBy>
  <cp:revision>1</cp:revision>
  <dcterms:created xsi:type="dcterms:W3CDTF">2018-08-08T03:13:40Z</dcterms:created>
  <dcterms:modified xsi:type="dcterms:W3CDTF">2018-08-08T03:14:57Z</dcterms:modified>
</cp:coreProperties>
</file>