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8" d="100"/>
          <a:sy n="108" d="100"/>
        </p:scale>
        <p:origin x="-109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858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68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2176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9433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100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136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6245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755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445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73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5091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A62D7-0A48-FC45-A1A7-845D2705CA7F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349A7-EBA7-A048-BE4B-3D6DC48FE93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70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>
            <a:extLst>
              <a:ext uri="{FF2B5EF4-FFF2-40B4-BE49-F238E27FC236}">
                <a16:creationId xmlns="" xmlns:a16="http://schemas.microsoft.com/office/drawing/2014/main" id="{AEA76144-7B8B-AE48-9945-7CB5184114C1}"/>
              </a:ext>
            </a:extLst>
          </p:cNvPr>
          <p:cNvSpPr/>
          <p:nvPr/>
        </p:nvSpPr>
        <p:spPr>
          <a:xfrm>
            <a:off x="3124199" y="730640"/>
            <a:ext cx="3848100" cy="626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Capitulo </a:t>
            </a:r>
            <a:r>
              <a:rPr lang="es-CO" dirty="0" smtClean="0"/>
              <a:t>III </a:t>
            </a:r>
            <a:r>
              <a:rPr lang="es-CO" dirty="0"/>
              <a:t>– Organización Regional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="" xmlns:a16="http://schemas.microsoft.com/office/drawing/2014/main" id="{C2B2C838-2497-9F40-A8DF-30E23B00537D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5048249" y="1357175"/>
            <a:ext cx="0" cy="524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redondeado 8">
            <a:extLst>
              <a:ext uri="{FF2B5EF4-FFF2-40B4-BE49-F238E27FC236}">
                <a16:creationId xmlns="" xmlns:a16="http://schemas.microsoft.com/office/drawing/2014/main" id="{A00556BF-D752-BC47-A5F9-E4B5200CB105}"/>
              </a:ext>
            </a:extLst>
          </p:cNvPr>
          <p:cNvSpPr/>
          <p:nvPr/>
        </p:nvSpPr>
        <p:spPr>
          <a:xfrm>
            <a:off x="3860799" y="1879603"/>
            <a:ext cx="2374901" cy="4741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Regionales – Artículo 16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="" xmlns:a16="http://schemas.microsoft.com/office/drawing/2014/main" id="{CF9E1DF9-E063-A949-B4C5-8812F97C7EA7}"/>
              </a:ext>
            </a:extLst>
          </p:cNvPr>
          <p:cNvCxnSpPr>
            <a:stCxn id="9" idx="2"/>
          </p:cNvCxnSpPr>
          <p:nvPr/>
        </p:nvCxnSpPr>
        <p:spPr>
          <a:xfrm flipH="1">
            <a:off x="4559300" y="2353735"/>
            <a:ext cx="488950" cy="660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="" xmlns:a16="http://schemas.microsoft.com/office/drawing/2014/main" id="{3B18D583-1EFC-5841-8135-2C950A84930A}"/>
              </a:ext>
            </a:extLst>
          </p:cNvPr>
          <p:cNvCxnSpPr>
            <a:stCxn id="9" idx="2"/>
          </p:cNvCxnSpPr>
          <p:nvPr/>
        </p:nvCxnSpPr>
        <p:spPr>
          <a:xfrm>
            <a:off x="5048249" y="2353736"/>
            <a:ext cx="552450" cy="677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redondeado 13">
            <a:extLst>
              <a:ext uri="{FF2B5EF4-FFF2-40B4-BE49-F238E27FC236}">
                <a16:creationId xmlns="" xmlns:a16="http://schemas.microsoft.com/office/drawing/2014/main" id="{6746CFFB-04D7-CC44-B537-385DB4F76B66}"/>
              </a:ext>
            </a:extLst>
          </p:cNvPr>
          <p:cNvSpPr/>
          <p:nvPr/>
        </p:nvSpPr>
        <p:spPr>
          <a:xfrm>
            <a:off x="2352675" y="3043014"/>
            <a:ext cx="2374901" cy="4741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Consejo Regional</a:t>
            </a:r>
          </a:p>
        </p:txBody>
      </p:sp>
      <p:sp>
        <p:nvSpPr>
          <p:cNvPr id="15" name="Rectángulo redondeado 14">
            <a:extLst>
              <a:ext uri="{FF2B5EF4-FFF2-40B4-BE49-F238E27FC236}">
                <a16:creationId xmlns="" xmlns:a16="http://schemas.microsoft.com/office/drawing/2014/main" id="{B4C5645D-DF23-2345-8345-602355DC891F}"/>
              </a:ext>
            </a:extLst>
          </p:cNvPr>
          <p:cNvSpPr/>
          <p:nvPr/>
        </p:nvSpPr>
        <p:spPr>
          <a:xfrm>
            <a:off x="5048249" y="3048001"/>
            <a:ext cx="2374901" cy="4741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Dirección Regional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="" xmlns:a16="http://schemas.microsoft.com/office/drawing/2014/main" id="{C231CC77-C2CF-B944-B6E9-B3D38CDDBA76}"/>
              </a:ext>
            </a:extLst>
          </p:cNvPr>
          <p:cNvCxnSpPr>
            <a:cxnSpLocks/>
          </p:cNvCxnSpPr>
          <p:nvPr/>
        </p:nvCxnSpPr>
        <p:spPr>
          <a:xfrm>
            <a:off x="3588683" y="3539066"/>
            <a:ext cx="0" cy="406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redondeado 18">
            <a:extLst>
              <a:ext uri="{FF2B5EF4-FFF2-40B4-BE49-F238E27FC236}">
                <a16:creationId xmlns="" xmlns:a16="http://schemas.microsoft.com/office/drawing/2014/main" id="{26DB2E9B-ADCD-454C-A307-81E99BC7C82C}"/>
              </a:ext>
            </a:extLst>
          </p:cNvPr>
          <p:cNvSpPr/>
          <p:nvPr/>
        </p:nvSpPr>
        <p:spPr>
          <a:xfrm>
            <a:off x="2352675" y="3805710"/>
            <a:ext cx="2374901" cy="4741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Representantes Consejo Nacional</a:t>
            </a: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="" xmlns:a16="http://schemas.microsoft.com/office/drawing/2014/main" id="{F51301A1-479A-0745-B64F-F4483E551F08}"/>
              </a:ext>
            </a:extLst>
          </p:cNvPr>
          <p:cNvCxnSpPr>
            <a:cxnSpLocks/>
          </p:cNvCxnSpPr>
          <p:nvPr/>
        </p:nvCxnSpPr>
        <p:spPr>
          <a:xfrm>
            <a:off x="6276975" y="3556980"/>
            <a:ext cx="0" cy="406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redondeado 20">
            <a:extLst>
              <a:ext uri="{FF2B5EF4-FFF2-40B4-BE49-F238E27FC236}">
                <a16:creationId xmlns="" xmlns:a16="http://schemas.microsoft.com/office/drawing/2014/main" id="{FC6D5871-5725-8B41-8D9E-5814D7445809}"/>
              </a:ext>
            </a:extLst>
          </p:cNvPr>
          <p:cNvSpPr/>
          <p:nvPr/>
        </p:nvSpPr>
        <p:spPr>
          <a:xfrm>
            <a:off x="5089524" y="3940457"/>
            <a:ext cx="2374901" cy="4741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Director Regional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="" xmlns:a16="http://schemas.microsoft.com/office/drawing/2014/main" id="{F5EF8A65-BB17-0D41-9252-AB76A7B25982}"/>
              </a:ext>
            </a:extLst>
          </p:cNvPr>
          <p:cNvCxnSpPr>
            <a:cxnSpLocks/>
          </p:cNvCxnSpPr>
          <p:nvPr/>
        </p:nvCxnSpPr>
        <p:spPr>
          <a:xfrm>
            <a:off x="3588683" y="4266642"/>
            <a:ext cx="0" cy="433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="" xmlns:a16="http://schemas.microsoft.com/office/drawing/2014/main" id="{2592AF8A-BCDC-9F4F-B0FA-F31A877CB0F4}"/>
              </a:ext>
            </a:extLst>
          </p:cNvPr>
          <p:cNvCxnSpPr>
            <a:cxnSpLocks/>
          </p:cNvCxnSpPr>
          <p:nvPr/>
        </p:nvCxnSpPr>
        <p:spPr>
          <a:xfrm>
            <a:off x="6276975" y="4414589"/>
            <a:ext cx="0" cy="406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ángulo redondeado 33">
            <a:extLst>
              <a:ext uri="{FF2B5EF4-FFF2-40B4-BE49-F238E27FC236}">
                <a16:creationId xmlns="" xmlns:a16="http://schemas.microsoft.com/office/drawing/2014/main" id="{2F85A1F0-D921-3C4C-9128-ED6D2933C25D}"/>
              </a:ext>
            </a:extLst>
          </p:cNvPr>
          <p:cNvSpPr/>
          <p:nvPr/>
        </p:nvSpPr>
        <p:spPr>
          <a:xfrm>
            <a:off x="2352675" y="4573961"/>
            <a:ext cx="2374901" cy="2284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s-CO" dirty="0"/>
              <a:t>Aprobar planes y programas</a:t>
            </a:r>
          </a:p>
          <a:p>
            <a:pPr marL="285750" indent="-285750">
              <a:buFontTx/>
              <a:buChar char="-"/>
            </a:pPr>
            <a:r>
              <a:rPr lang="es-CO" dirty="0"/>
              <a:t>Proponer programas</a:t>
            </a:r>
          </a:p>
          <a:p>
            <a:pPr marL="285750" indent="-285750">
              <a:buFontTx/>
              <a:buChar char="-"/>
            </a:pPr>
            <a:r>
              <a:rPr lang="es-CO" dirty="0"/>
              <a:t>Promover al SENA</a:t>
            </a:r>
          </a:p>
          <a:p>
            <a:pPr marL="285750" indent="-285750">
              <a:buFontTx/>
              <a:buChar char="-"/>
            </a:pPr>
            <a:r>
              <a:rPr lang="es-CO" dirty="0"/>
              <a:t>Revisar proyectos</a:t>
            </a:r>
          </a:p>
          <a:p>
            <a:pPr marL="285750" indent="-285750">
              <a:buFontTx/>
              <a:buChar char="-"/>
            </a:pPr>
            <a:r>
              <a:rPr lang="es-CO" dirty="0"/>
              <a:t>Revisar ejecución presupuestal</a:t>
            </a:r>
          </a:p>
          <a:p>
            <a:pPr marL="285750" indent="-285750" algn="ctr">
              <a:buFontTx/>
              <a:buChar char="-"/>
            </a:pPr>
            <a:endParaRPr lang="es-CO" dirty="0"/>
          </a:p>
        </p:txBody>
      </p:sp>
      <p:sp>
        <p:nvSpPr>
          <p:cNvPr id="36" name="Rectángulo redondeado 35">
            <a:extLst>
              <a:ext uri="{FF2B5EF4-FFF2-40B4-BE49-F238E27FC236}">
                <a16:creationId xmlns="" xmlns:a16="http://schemas.microsoft.com/office/drawing/2014/main" id="{FA6CE406-D0BA-5F41-AA15-C89755D3E831}"/>
              </a:ext>
            </a:extLst>
          </p:cNvPr>
          <p:cNvSpPr/>
          <p:nvPr/>
        </p:nvSpPr>
        <p:spPr>
          <a:xfrm>
            <a:off x="5089525" y="4699972"/>
            <a:ext cx="2494617" cy="19316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s-CO" dirty="0"/>
              <a:t>Libre nombramiento y remoción</a:t>
            </a:r>
          </a:p>
          <a:p>
            <a:pPr marL="285750" indent="-285750">
              <a:buFontTx/>
              <a:buChar char="-"/>
            </a:pPr>
            <a:r>
              <a:rPr lang="es-CO" dirty="0"/>
              <a:t>Coordinar, administrar y velar la ejecución de actividades</a:t>
            </a:r>
          </a:p>
        </p:txBody>
      </p:sp>
    </p:spTree>
    <p:extLst>
      <p:ext uri="{BB962C8B-B14F-4D97-AF65-F5344CB8AC3E}">
        <p14:creationId xmlns:p14="http://schemas.microsoft.com/office/powerpoint/2010/main" val="2516391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Macintosh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Musiva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Elisa Carreño</dc:creator>
  <cp:lastModifiedBy>Maria Elisa Carreño</cp:lastModifiedBy>
  <cp:revision>1</cp:revision>
  <dcterms:created xsi:type="dcterms:W3CDTF">2018-08-08T03:08:54Z</dcterms:created>
  <dcterms:modified xsi:type="dcterms:W3CDTF">2018-08-08T03:09:40Z</dcterms:modified>
</cp:coreProperties>
</file>