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6A932B-E902-4AC8-9C2C-7C6EFB03EA57}" type="datetimeFigureOut">
              <a:rPr lang="es-CO" smtClean="0"/>
              <a:t>08/03/2018</a:t>
            </a:fld>
            <a:endParaRPr lang="es-C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188428-C5CC-46B5-BB60-7B2B650DFC85}" type="slidenum">
              <a:rPr lang="es-CO" smtClean="0"/>
              <a:t>‹Nº›</a:t>
            </a:fld>
            <a:endParaRPr lang="es-C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1988840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es-CO" sz="6600" dirty="0" smtClean="0"/>
              <a:t>SISTEMA DE UNIDADES</a:t>
            </a:r>
            <a:endParaRPr lang="es-CO" sz="6600" dirty="0"/>
          </a:p>
        </p:txBody>
      </p:sp>
    </p:spTree>
    <p:extLst>
      <p:ext uri="{BB962C8B-B14F-4D97-AF65-F5344CB8AC3E}">
        <p14:creationId xmlns:p14="http://schemas.microsoft.com/office/powerpoint/2010/main" val="695644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algn="ctr"/>
            <a:r>
              <a:rPr lang="es-CO" b="1" dirty="0" smtClean="0"/>
              <a:t>SISTEMA DE UNIDADES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s-CO" dirty="0" smtClean="0"/>
              <a:t>Es un conjunto consistente de unidades de medida formado por las unidades de las cantidades fundamentales, llamadas unidades fundamentales, y por las unidades de las cantidades derivadas, llamadas unidades derivadas, que se obtienen por la operación matemática que define a la respectiva cantidad.</a:t>
            </a: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2709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algn="ctr"/>
            <a:r>
              <a:rPr lang="es-CO" b="1" dirty="0" smtClean="0"/>
              <a:t>SISTEMA INTERNACIONAL - SI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916832"/>
            <a:ext cx="8208911" cy="41659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O" dirty="0" smtClean="0"/>
              <a:t>Es el sistema más moderno y más usado en la actualidad. </a:t>
            </a:r>
          </a:p>
          <a:p>
            <a:pPr marL="0" indent="0" algn="just">
              <a:buNone/>
            </a:pPr>
            <a:r>
              <a:rPr lang="es-CO" dirty="0"/>
              <a:t>Se basa en 7 unidades básicas coherentes el metro (m), kilogramo (kg), segundo (s), amperio (A), kelvin (K), candela (cd) y mol (mol) mas un número ilimitado de unidades derivadas de las cuáles 22 tienen nombres especiales, prefijos para denotar múltiplos y submúltiplos de las unidades y reglas para escribir el valor de magnitudes físicas.</a:t>
            </a:r>
          </a:p>
        </p:txBody>
      </p:sp>
    </p:spTree>
    <p:extLst>
      <p:ext uri="{BB962C8B-B14F-4D97-AF65-F5344CB8AC3E}">
        <p14:creationId xmlns:p14="http://schemas.microsoft.com/office/powerpoint/2010/main" val="2641161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pPr algn="ctr"/>
            <a:r>
              <a:rPr lang="es-CO" b="1" dirty="0" smtClean="0"/>
              <a:t>SISTEMA CEGESIMAL - CGS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s-CO" dirty="0"/>
              <a:t>El Sistema Cegesimal de Unidades, también llamado sistema CGS, es un sistema de unidades basado en el centímetro, el gramo y el segundo. Su nombre es el acrónimo de estas tres unidades.</a:t>
            </a:r>
          </a:p>
        </p:txBody>
      </p:sp>
    </p:spTree>
    <p:extLst>
      <p:ext uri="{BB962C8B-B14F-4D97-AF65-F5344CB8AC3E}">
        <p14:creationId xmlns:p14="http://schemas.microsoft.com/office/powerpoint/2010/main" val="2418767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/>
            <a:r>
              <a:rPr lang="es-CO" b="1" dirty="0" smtClean="0"/>
              <a:t>SISTEMA INGLES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s-CO" dirty="0" smtClean="0"/>
              <a:t>El Sistema Ingles de Unidades, también llamado sistema PLS se consideran como magnitudes fundamentales: longitud, fuerza y tiempo.</a:t>
            </a:r>
          </a:p>
        </p:txBody>
      </p:sp>
    </p:spTree>
    <p:extLst>
      <p:ext uri="{BB962C8B-B14F-4D97-AF65-F5344CB8AC3E}">
        <p14:creationId xmlns:p14="http://schemas.microsoft.com/office/powerpoint/2010/main" val="1679632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</TotalTime>
  <Words>86</Words>
  <Application>Microsoft Office PowerPoint</Application>
  <PresentationFormat>Presentación en pantalla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SISTEMA DE UNIDADES</vt:lpstr>
      <vt:lpstr>SISTEMA DE UNIDADES</vt:lpstr>
      <vt:lpstr>SISTEMA INTERNACIONAL - SI</vt:lpstr>
      <vt:lpstr>SISTEMA CEGESIMAL - CGS</vt:lpstr>
      <vt:lpstr>SISTEMA INGLES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DE UNIDADES</dc:title>
  <dc:creator>Windows 7</dc:creator>
  <cp:lastModifiedBy>Windows 7</cp:lastModifiedBy>
  <cp:revision>2</cp:revision>
  <dcterms:created xsi:type="dcterms:W3CDTF">2018-03-08T17:33:44Z</dcterms:created>
  <dcterms:modified xsi:type="dcterms:W3CDTF">2018-03-08T17:45:11Z</dcterms:modified>
</cp:coreProperties>
</file>