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sldIdLst>
    <p:sldId id="257" r:id="rId2"/>
    <p:sldId id="258" r:id="rId3"/>
    <p:sldId id="259" r:id="rId4"/>
  </p:sldIdLst>
  <p:sldSz cx="9144000" cy="6858000" type="screen4x3"/>
  <p:notesSz cx="6858000" cy="9144000"/>
  <p:defaultText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5" d="100"/>
          <a:sy n="65" d="100"/>
        </p:scale>
        <p:origin x="-1440"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slide" Target="slides/slide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sp>
        <p:nvSpPr>
          <p:cNvPr id="16" name="Rounded Rectangle 15"/>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7" name="Group 9"/>
          <p:cNvGrpSpPr>
            <a:grpSpLocks noChangeAspect="1"/>
          </p:cNvGrpSpPr>
          <p:nvPr/>
        </p:nvGrpSpPr>
        <p:grpSpPr bwMode="hidden">
          <a:xfrm>
            <a:off x="211665" y="5353963"/>
            <a:ext cx="8723376" cy="1331580"/>
            <a:chOff x="-3905250" y="4294188"/>
            <a:chExt cx="13011150" cy="1892300"/>
          </a:xfrm>
        </p:grpSpPr>
        <p:sp>
          <p:nvSpPr>
            <p:cNvPr id="11"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4"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5"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ctrTitle"/>
          </p:nvPr>
        </p:nvSpPr>
        <p:spPr>
          <a:xfrm>
            <a:off x="685800" y="1600200"/>
            <a:ext cx="7772400" cy="1780108"/>
          </a:xfrm>
        </p:spPr>
        <p:txBody>
          <a:bodyPr anchor="b">
            <a:normAutofit/>
          </a:bodyPr>
          <a:lstStyle>
            <a:lvl1pPr>
              <a:defRPr sz="4400">
                <a:solidFill>
                  <a:srgbClr val="FFFFFF"/>
                </a:solidFill>
              </a:defRPr>
            </a:lvl1pPr>
          </a:lstStyle>
          <a:p>
            <a:r>
              <a:rPr lang="es-ES" smtClean="0"/>
              <a:t>Haga clic para modificar el estilo de título del patrón</a:t>
            </a:r>
            <a:endParaRPr lang="en-US" dirty="0"/>
          </a:p>
        </p:txBody>
      </p:sp>
      <p:sp>
        <p:nvSpPr>
          <p:cNvPr id="3" name="Subtitle 2"/>
          <p:cNvSpPr>
            <a:spLocks noGrp="1"/>
          </p:cNvSpPr>
          <p:nvPr>
            <p:ph type="subTitle" idx="1"/>
          </p:nvPr>
        </p:nvSpPr>
        <p:spPr>
          <a:xfrm>
            <a:off x="1371600" y="3556001"/>
            <a:ext cx="6400800" cy="1473200"/>
          </a:xfrm>
        </p:spPr>
        <p:txBody>
          <a:bodyPr>
            <a:normAutofit/>
          </a:bodyPr>
          <a:lstStyle>
            <a:lvl1pPr marL="0" indent="0" algn="ctr">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n-US" dirty="0"/>
          </a:p>
        </p:txBody>
      </p:sp>
      <p:sp>
        <p:nvSpPr>
          <p:cNvPr id="4" name="Date Placeholder 3"/>
          <p:cNvSpPr>
            <a:spLocks noGrp="1"/>
          </p:cNvSpPr>
          <p:nvPr>
            <p:ph type="dt" sz="half" idx="10"/>
          </p:nvPr>
        </p:nvSpPr>
        <p:spPr/>
        <p:txBody>
          <a:bodyPr/>
          <a:lstStyle/>
          <a:p>
            <a:fld id="{F3130948-6422-4375-9CB2-90B559C27040}" type="datetimeFigureOut">
              <a:rPr lang="es-CO" smtClean="0"/>
              <a:t>03/02/2018</a:t>
            </a:fld>
            <a:endParaRPr lang="es-CO"/>
          </a:p>
        </p:txBody>
      </p:sp>
      <p:sp>
        <p:nvSpPr>
          <p:cNvPr id="5" name="Footer Placeholder 4"/>
          <p:cNvSpPr>
            <a:spLocks noGrp="1"/>
          </p:cNvSpPr>
          <p:nvPr>
            <p:ph type="ftr" sz="quarter" idx="11"/>
          </p:nvPr>
        </p:nvSpPr>
        <p:spPr/>
        <p:txBody>
          <a:bodyPr/>
          <a:lstStyle/>
          <a:p>
            <a:endParaRPr lang="es-CO"/>
          </a:p>
        </p:txBody>
      </p:sp>
      <p:sp>
        <p:nvSpPr>
          <p:cNvPr id="6" name="Slide Number Placeholder 5"/>
          <p:cNvSpPr>
            <a:spLocks noGrp="1"/>
          </p:cNvSpPr>
          <p:nvPr>
            <p:ph type="sldNum" sz="quarter" idx="12"/>
          </p:nvPr>
        </p:nvSpPr>
        <p:spPr/>
        <p:txBody>
          <a:bodyPr/>
          <a:lstStyle/>
          <a:p>
            <a:fld id="{75FC699F-DFB4-4C09-AB2E-404EE49FDDE2}" type="slidenum">
              <a:rPr lang="es-CO" smtClean="0"/>
              <a:t>‹Nº›</a:t>
            </a:fld>
            <a:endParaRPr lang="es-CO"/>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a:p>
        </p:txBody>
      </p:sp>
      <p:sp>
        <p:nvSpPr>
          <p:cNvPr id="3" name="Vertical Text Placeholder 2"/>
          <p:cNvSpPr>
            <a:spLocks noGrp="1"/>
          </p:cNvSpPr>
          <p:nvPr>
            <p:ph type="body" orient="vert" idx="1"/>
          </p:nvPr>
        </p:nvSpPr>
        <p:spPr/>
        <p:txBody>
          <a:bodyPr vert="eaVert" anchor="ctr"/>
          <a:lstStyle>
            <a:lvl1pPr algn="l">
              <a:defRPr/>
            </a:lvl1pPr>
            <a:lvl2pPr algn="l">
              <a:defRPr/>
            </a:lvl2pPr>
            <a:lvl3pPr algn="l">
              <a:defRPr/>
            </a:lvl3pPr>
            <a:lvl4pPr algn="l">
              <a:defRPr/>
            </a:lvl4pPr>
            <a:lvl5pPr algn="l">
              <a:defRPr/>
            </a:lvl5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Date Placeholder 3"/>
          <p:cNvSpPr>
            <a:spLocks noGrp="1"/>
          </p:cNvSpPr>
          <p:nvPr>
            <p:ph type="dt" sz="half" idx="10"/>
          </p:nvPr>
        </p:nvSpPr>
        <p:spPr/>
        <p:txBody>
          <a:bodyPr/>
          <a:lstStyle/>
          <a:p>
            <a:fld id="{F3130948-6422-4375-9CB2-90B559C27040}" type="datetimeFigureOut">
              <a:rPr lang="es-CO" smtClean="0"/>
              <a:t>03/02/2018</a:t>
            </a:fld>
            <a:endParaRPr lang="es-CO"/>
          </a:p>
        </p:txBody>
      </p:sp>
      <p:sp>
        <p:nvSpPr>
          <p:cNvPr id="5" name="Footer Placeholder 4"/>
          <p:cNvSpPr>
            <a:spLocks noGrp="1"/>
          </p:cNvSpPr>
          <p:nvPr>
            <p:ph type="ftr" sz="quarter" idx="11"/>
          </p:nvPr>
        </p:nvSpPr>
        <p:spPr/>
        <p:txBody>
          <a:bodyPr/>
          <a:lstStyle/>
          <a:p>
            <a:endParaRPr lang="es-CO"/>
          </a:p>
        </p:txBody>
      </p:sp>
      <p:sp>
        <p:nvSpPr>
          <p:cNvPr id="6" name="Slide Number Placeholder 5"/>
          <p:cNvSpPr>
            <a:spLocks noGrp="1"/>
          </p:cNvSpPr>
          <p:nvPr>
            <p:ph type="sldNum" sz="quarter" idx="12"/>
          </p:nvPr>
        </p:nvSpPr>
        <p:spPr/>
        <p:txBody>
          <a:bodyPr/>
          <a:lstStyle/>
          <a:p>
            <a:fld id="{75FC699F-DFB4-4C09-AB2E-404EE49FDDE2}" type="slidenum">
              <a:rPr lang="es-CO" smtClean="0"/>
              <a:t>‹Nº›</a:t>
            </a:fld>
            <a:endParaRPr lang="es-CO"/>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Título vertical y texto">
    <p:spTree>
      <p:nvGrpSpPr>
        <p:cNvPr id="1" name=""/>
        <p:cNvGrpSpPr/>
        <p:nvPr/>
      </p:nvGrpSpPr>
      <p:grpSpPr>
        <a:xfrm>
          <a:off x="0" y="0"/>
          <a:ext cx="0" cy="0"/>
          <a:chOff x="0" y="0"/>
          <a:chExt cx="0" cy="0"/>
        </a:xfrm>
      </p:grpSpPr>
      <p:sp>
        <p:nvSpPr>
          <p:cNvPr id="21" name="Rounded Rectangle 20"/>
          <p:cNvSpPr/>
          <p:nvPr/>
        </p:nvSpPr>
        <p:spPr bwMode="hidden">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F3130948-6422-4375-9CB2-90B559C27040}" type="datetimeFigureOut">
              <a:rPr lang="es-CO" smtClean="0"/>
              <a:t>03/02/2018</a:t>
            </a:fld>
            <a:endParaRPr lang="es-CO"/>
          </a:p>
        </p:txBody>
      </p:sp>
      <p:sp>
        <p:nvSpPr>
          <p:cNvPr id="5" name="Footer Placeholder 4"/>
          <p:cNvSpPr>
            <a:spLocks noGrp="1"/>
          </p:cNvSpPr>
          <p:nvPr>
            <p:ph type="ftr" sz="quarter" idx="11"/>
          </p:nvPr>
        </p:nvSpPr>
        <p:spPr/>
        <p:txBody>
          <a:bodyPr/>
          <a:lstStyle/>
          <a:p>
            <a:endParaRPr lang="es-CO"/>
          </a:p>
        </p:txBody>
      </p:sp>
      <p:sp>
        <p:nvSpPr>
          <p:cNvPr id="6" name="Slide Number Placeholder 5"/>
          <p:cNvSpPr>
            <a:spLocks noGrp="1"/>
          </p:cNvSpPr>
          <p:nvPr>
            <p:ph type="sldNum" sz="quarter" idx="12"/>
          </p:nvPr>
        </p:nvSpPr>
        <p:spPr/>
        <p:txBody>
          <a:bodyPr/>
          <a:lstStyle/>
          <a:p>
            <a:fld id="{75FC699F-DFB4-4C09-AB2E-404EE49FDDE2}" type="slidenum">
              <a:rPr lang="es-CO" smtClean="0"/>
              <a:t>‹Nº›</a:t>
            </a:fld>
            <a:endParaRPr lang="es-CO"/>
          </a:p>
        </p:txBody>
      </p:sp>
      <p:grpSp>
        <p:nvGrpSpPr>
          <p:cNvPr id="15" name="Group 14"/>
          <p:cNvGrpSpPr>
            <a:grpSpLocks noChangeAspect="1"/>
          </p:cNvGrpSpPr>
          <p:nvPr/>
        </p:nvGrpSpPr>
        <p:grpSpPr bwMode="hidden">
          <a:xfrm>
            <a:off x="211665" y="714191"/>
            <a:ext cx="8723376" cy="1331580"/>
            <a:chOff x="-3905250" y="4294188"/>
            <a:chExt cx="13011150" cy="1892300"/>
          </a:xfrm>
        </p:grpSpPr>
        <p:sp>
          <p:nvSpPr>
            <p:cNvPr id="16"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0" name="Freeform 19"/>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Vertical Title 1"/>
          <p:cNvSpPr>
            <a:spLocks noGrp="1"/>
          </p:cNvSpPr>
          <p:nvPr>
            <p:ph type="title" orient="vert"/>
          </p:nvPr>
        </p:nvSpPr>
        <p:spPr>
          <a:xfrm>
            <a:off x="6629400" y="1447800"/>
            <a:ext cx="2057400" cy="4487333"/>
          </a:xfrm>
        </p:spPr>
        <p:txBody>
          <a:bodyPr vert="eaVert" anchor="ctr"/>
          <a:lstStyle>
            <a:lvl1pPr algn="l">
              <a:defRPr>
                <a:solidFill>
                  <a:schemeClr val="tx2"/>
                </a:solidFill>
              </a:defRPr>
            </a:lvl1pPr>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a:xfrm>
            <a:off x="457200" y="1447800"/>
            <a:ext cx="6019800" cy="4487334"/>
          </a:xfrm>
        </p:spPr>
        <p:txBody>
          <a:bodyPr vert="eaVert"/>
          <a:lstStyle>
            <a:lvl1pPr>
              <a:buClr>
                <a:schemeClr val="accent1"/>
              </a:buClr>
              <a:defRPr/>
            </a:lvl1pPr>
            <a:lvl2pPr>
              <a:buClr>
                <a:schemeClr val="accent1"/>
              </a:buClr>
              <a:defRPr/>
            </a:lvl2pPr>
            <a:lvl3pPr>
              <a:buClr>
                <a:schemeClr val="accent1"/>
              </a:buClr>
              <a:defRPr/>
            </a:lvl3pPr>
            <a:lvl4pPr>
              <a:buClr>
                <a:schemeClr val="accent1"/>
              </a:buClr>
              <a:defRPr/>
            </a:lvl4pPr>
            <a:lvl5pPr>
              <a:buClr>
                <a:schemeClr val="accent1"/>
              </a:buClr>
              <a:defRPr/>
            </a:lvl5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Date Placeholder 3"/>
          <p:cNvSpPr>
            <a:spLocks noGrp="1"/>
          </p:cNvSpPr>
          <p:nvPr>
            <p:ph type="dt" sz="half" idx="10"/>
          </p:nvPr>
        </p:nvSpPr>
        <p:spPr/>
        <p:txBody>
          <a:bodyPr/>
          <a:lstStyle/>
          <a:p>
            <a:fld id="{F3130948-6422-4375-9CB2-90B559C27040}" type="datetimeFigureOut">
              <a:rPr lang="es-CO" smtClean="0"/>
              <a:t>03/02/2018</a:t>
            </a:fld>
            <a:endParaRPr lang="es-CO"/>
          </a:p>
        </p:txBody>
      </p:sp>
      <p:sp>
        <p:nvSpPr>
          <p:cNvPr id="5" name="Footer Placeholder 4"/>
          <p:cNvSpPr>
            <a:spLocks noGrp="1"/>
          </p:cNvSpPr>
          <p:nvPr>
            <p:ph type="ftr" sz="quarter" idx="11"/>
          </p:nvPr>
        </p:nvSpPr>
        <p:spPr/>
        <p:txBody>
          <a:bodyPr/>
          <a:lstStyle/>
          <a:p>
            <a:endParaRPr lang="es-CO"/>
          </a:p>
        </p:txBody>
      </p:sp>
      <p:sp>
        <p:nvSpPr>
          <p:cNvPr id="6" name="Slide Number Placeholder 5"/>
          <p:cNvSpPr>
            <a:spLocks noGrp="1"/>
          </p:cNvSpPr>
          <p:nvPr>
            <p:ph type="sldNum" sz="quarter" idx="12"/>
          </p:nvPr>
        </p:nvSpPr>
        <p:spPr/>
        <p:txBody>
          <a:bodyPr/>
          <a:lstStyle/>
          <a:p>
            <a:fld id="{75FC699F-DFB4-4C09-AB2E-404EE49FDDE2}" type="slidenum">
              <a:rPr lang="es-CO" smtClean="0"/>
              <a:t>‹Nº›</a:t>
            </a:fld>
            <a:endParaRPr lang="es-CO"/>
          </a:p>
        </p:txBody>
      </p:sp>
      <p:sp>
        <p:nvSpPr>
          <p:cNvPr id="7" name="Title 6"/>
          <p:cNvSpPr>
            <a:spLocks noGrp="1"/>
          </p:cNvSpPr>
          <p:nvPr>
            <p:ph type="title"/>
          </p:nvPr>
        </p:nvSpPr>
        <p:spPr/>
        <p:txBody>
          <a:bodyPr/>
          <a:lstStyle/>
          <a:p>
            <a:r>
              <a:rPr lang="es-ES" smtClean="0"/>
              <a:t>Haga clic para modificar el estilo de título del patrón</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Encabezado de sección">
    <p:spTree>
      <p:nvGrpSpPr>
        <p:cNvPr id="1" name=""/>
        <p:cNvGrpSpPr/>
        <p:nvPr/>
      </p:nvGrpSpPr>
      <p:grpSpPr>
        <a:xfrm>
          <a:off x="0" y="0"/>
          <a:ext cx="0" cy="0"/>
          <a:chOff x="0" y="0"/>
          <a:chExt cx="0" cy="0"/>
        </a:xfrm>
      </p:grpSpPr>
      <p:sp>
        <p:nvSpPr>
          <p:cNvPr id="14" name="Rounded Rectangle 13"/>
          <p:cNvSpPr/>
          <p:nvPr/>
        </p:nvSpPr>
        <p:spPr>
          <a:xfrm>
            <a:off x="228600" y="228600"/>
            <a:ext cx="8695944" cy="4736592"/>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14"/>
          <p:cNvSpPr>
            <a:spLocks/>
          </p:cNvSpPr>
          <p:nvPr/>
        </p:nvSpPr>
        <p:spPr bwMode="hidden">
          <a:xfrm>
            <a:off x="6047438" y="4203592"/>
            <a:ext cx="2876429" cy="714026"/>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18"/>
          <p:cNvSpPr>
            <a:spLocks/>
          </p:cNvSpPr>
          <p:nvPr/>
        </p:nvSpPr>
        <p:spPr bwMode="hidden">
          <a:xfrm>
            <a:off x="2619320" y="4075290"/>
            <a:ext cx="5544515" cy="850138"/>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22"/>
          <p:cNvSpPr>
            <a:spLocks/>
          </p:cNvSpPr>
          <p:nvPr/>
        </p:nvSpPr>
        <p:spPr bwMode="hidden">
          <a:xfrm>
            <a:off x="2828728" y="4087562"/>
            <a:ext cx="5467980" cy="774272"/>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6"/>
          <p:cNvSpPr>
            <a:spLocks/>
          </p:cNvSpPr>
          <p:nvPr/>
        </p:nvSpPr>
        <p:spPr bwMode="hidden">
          <a:xfrm>
            <a:off x="5609489" y="4074174"/>
            <a:ext cx="3308000" cy="651549"/>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3" name="Freeform 10"/>
          <p:cNvSpPr>
            <a:spLocks/>
          </p:cNvSpPr>
          <p:nvPr/>
        </p:nvSpPr>
        <p:spPr bwMode="hidden">
          <a:xfrm>
            <a:off x="211665" y="4058555"/>
            <a:ext cx="8723376" cy="1329874"/>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 name="Title 1"/>
          <p:cNvSpPr>
            <a:spLocks noGrp="1"/>
          </p:cNvSpPr>
          <p:nvPr>
            <p:ph type="title"/>
          </p:nvPr>
        </p:nvSpPr>
        <p:spPr>
          <a:xfrm>
            <a:off x="690032" y="2463560"/>
            <a:ext cx="7772400" cy="1524000"/>
          </a:xfrm>
        </p:spPr>
        <p:txBody>
          <a:bodyPr anchor="t">
            <a:normAutofit/>
          </a:bodyPr>
          <a:lstStyle>
            <a:lvl1pPr algn="ctr">
              <a:defRPr sz="4400" b="0" cap="none"/>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1367365" y="1437448"/>
            <a:ext cx="6417734" cy="939801"/>
          </a:xfrm>
        </p:spPr>
        <p:txBody>
          <a:bodyPr anchor="b">
            <a:normAutofit/>
          </a:bodyPr>
          <a:lstStyle>
            <a:lvl1pPr marL="0" indent="0" algn="ctr">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F3130948-6422-4375-9CB2-90B559C27040}" type="datetimeFigureOut">
              <a:rPr lang="es-CO" smtClean="0"/>
              <a:t>03/02/2018</a:t>
            </a:fld>
            <a:endParaRPr lang="es-CO"/>
          </a:p>
        </p:txBody>
      </p:sp>
      <p:sp>
        <p:nvSpPr>
          <p:cNvPr id="5" name="Footer Placeholder 4"/>
          <p:cNvSpPr>
            <a:spLocks noGrp="1"/>
          </p:cNvSpPr>
          <p:nvPr>
            <p:ph type="ftr" sz="quarter" idx="11"/>
          </p:nvPr>
        </p:nvSpPr>
        <p:spPr/>
        <p:txBody>
          <a:bodyPr/>
          <a:lstStyle/>
          <a:p>
            <a:endParaRPr lang="es-CO"/>
          </a:p>
        </p:txBody>
      </p:sp>
      <p:sp>
        <p:nvSpPr>
          <p:cNvPr id="6" name="Slide Number Placeholder 5"/>
          <p:cNvSpPr>
            <a:spLocks noGrp="1"/>
          </p:cNvSpPr>
          <p:nvPr>
            <p:ph type="sldNum" sz="quarter" idx="12"/>
          </p:nvPr>
        </p:nvSpPr>
        <p:spPr/>
        <p:txBody>
          <a:bodyPr/>
          <a:lstStyle/>
          <a:p>
            <a:fld id="{75FC699F-DFB4-4C09-AB2E-404EE49FDDE2}" type="slidenum">
              <a:rPr lang="es-CO" smtClean="0"/>
              <a:t>‹Nº›</a:t>
            </a:fld>
            <a:endParaRPr lang="es-CO"/>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a:p>
        </p:txBody>
      </p:sp>
      <p:sp>
        <p:nvSpPr>
          <p:cNvPr id="5" name="Date Placeholder 4"/>
          <p:cNvSpPr>
            <a:spLocks noGrp="1"/>
          </p:cNvSpPr>
          <p:nvPr>
            <p:ph type="dt" sz="half" idx="10"/>
          </p:nvPr>
        </p:nvSpPr>
        <p:spPr/>
        <p:txBody>
          <a:bodyPr/>
          <a:lstStyle/>
          <a:p>
            <a:fld id="{F3130948-6422-4375-9CB2-90B559C27040}" type="datetimeFigureOut">
              <a:rPr lang="es-CO" smtClean="0"/>
              <a:t>03/02/2018</a:t>
            </a:fld>
            <a:endParaRPr lang="es-CO"/>
          </a:p>
        </p:txBody>
      </p:sp>
      <p:sp>
        <p:nvSpPr>
          <p:cNvPr id="6" name="Footer Placeholder 5"/>
          <p:cNvSpPr>
            <a:spLocks noGrp="1"/>
          </p:cNvSpPr>
          <p:nvPr>
            <p:ph type="ftr" sz="quarter" idx="11"/>
          </p:nvPr>
        </p:nvSpPr>
        <p:spPr/>
        <p:txBody>
          <a:bodyPr/>
          <a:lstStyle/>
          <a:p>
            <a:endParaRPr lang="es-CO"/>
          </a:p>
        </p:txBody>
      </p:sp>
      <p:sp>
        <p:nvSpPr>
          <p:cNvPr id="7" name="Slide Number Placeholder 6"/>
          <p:cNvSpPr>
            <a:spLocks noGrp="1"/>
          </p:cNvSpPr>
          <p:nvPr>
            <p:ph type="sldNum" sz="quarter" idx="12"/>
          </p:nvPr>
        </p:nvSpPr>
        <p:spPr/>
        <p:txBody>
          <a:bodyPr/>
          <a:lstStyle/>
          <a:p>
            <a:fld id="{75FC699F-DFB4-4C09-AB2E-404EE49FDDE2}" type="slidenum">
              <a:rPr lang="es-CO" smtClean="0"/>
              <a:t>‹Nº›</a:t>
            </a:fld>
            <a:endParaRPr lang="es-CO"/>
          </a:p>
        </p:txBody>
      </p:sp>
      <p:sp>
        <p:nvSpPr>
          <p:cNvPr id="9" name="Content Placeholder 8"/>
          <p:cNvSpPr>
            <a:spLocks noGrp="1"/>
          </p:cNvSpPr>
          <p:nvPr>
            <p:ph sz="quarter" idx="13"/>
          </p:nvPr>
        </p:nvSpPr>
        <p:spPr>
          <a:xfrm>
            <a:off x="676655" y="2679192"/>
            <a:ext cx="3822192" cy="344728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11" name="Content Placeholder 10"/>
          <p:cNvSpPr>
            <a:spLocks noGrp="1"/>
          </p:cNvSpPr>
          <p:nvPr>
            <p:ph sz="quarter" idx="14"/>
          </p:nvPr>
        </p:nvSpPr>
        <p:spPr>
          <a:xfrm>
            <a:off x="4645152" y="2679192"/>
            <a:ext cx="3822192" cy="344728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s-ES" smtClean="0"/>
              <a:t>Haga clic para modificar el estilo de título del patrón</a:t>
            </a:r>
            <a:endParaRPr lang="en-US"/>
          </a:p>
        </p:txBody>
      </p:sp>
      <p:sp>
        <p:nvSpPr>
          <p:cNvPr id="3" name="Text Placeholder 2"/>
          <p:cNvSpPr>
            <a:spLocks noGrp="1"/>
          </p:cNvSpPr>
          <p:nvPr>
            <p:ph type="body" idx="1"/>
          </p:nvPr>
        </p:nvSpPr>
        <p:spPr>
          <a:xfrm>
            <a:off x="676656" y="2678114"/>
            <a:ext cx="3822192" cy="639762"/>
          </a:xfrm>
        </p:spPr>
        <p:txBody>
          <a:bodyPr anchor="ctr"/>
          <a:lstStyle>
            <a:lvl1pPr marL="0" indent="0" algn="ctr">
              <a:buNone/>
              <a:defRPr sz="2400" b="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Content Placeholder 3"/>
          <p:cNvSpPr>
            <a:spLocks noGrp="1"/>
          </p:cNvSpPr>
          <p:nvPr>
            <p:ph sz="half" idx="2"/>
          </p:nvPr>
        </p:nvSpPr>
        <p:spPr>
          <a:xfrm>
            <a:off x="677332" y="3429000"/>
            <a:ext cx="3820055"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Text Placeholder 4"/>
          <p:cNvSpPr>
            <a:spLocks noGrp="1"/>
          </p:cNvSpPr>
          <p:nvPr>
            <p:ph type="body" sz="quarter" idx="3"/>
          </p:nvPr>
        </p:nvSpPr>
        <p:spPr>
          <a:xfrm>
            <a:off x="4648200" y="2678113"/>
            <a:ext cx="3822192" cy="639762"/>
          </a:xfrm>
        </p:spPr>
        <p:txBody>
          <a:bodyPr anchor="ctr"/>
          <a:lstStyle>
            <a:lvl1pPr marL="0" indent="0" algn="ctr">
              <a:buNone/>
              <a:defRPr sz="2400" b="0" i="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Content Placeholder 5"/>
          <p:cNvSpPr>
            <a:spLocks noGrp="1"/>
          </p:cNvSpPr>
          <p:nvPr>
            <p:ph sz="quarter" idx="4"/>
          </p:nvPr>
        </p:nvSpPr>
        <p:spPr>
          <a:xfrm>
            <a:off x="4645025" y="3429000"/>
            <a:ext cx="3822192"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7" name="Date Placeholder 6"/>
          <p:cNvSpPr>
            <a:spLocks noGrp="1"/>
          </p:cNvSpPr>
          <p:nvPr>
            <p:ph type="dt" sz="half" idx="10"/>
          </p:nvPr>
        </p:nvSpPr>
        <p:spPr/>
        <p:txBody>
          <a:bodyPr/>
          <a:lstStyle/>
          <a:p>
            <a:fld id="{F3130948-6422-4375-9CB2-90B559C27040}" type="datetimeFigureOut">
              <a:rPr lang="es-CO" smtClean="0"/>
              <a:t>03/02/2018</a:t>
            </a:fld>
            <a:endParaRPr lang="es-CO"/>
          </a:p>
        </p:txBody>
      </p:sp>
      <p:sp>
        <p:nvSpPr>
          <p:cNvPr id="8" name="Footer Placeholder 7"/>
          <p:cNvSpPr>
            <a:spLocks noGrp="1"/>
          </p:cNvSpPr>
          <p:nvPr>
            <p:ph type="ftr" sz="quarter" idx="11"/>
          </p:nvPr>
        </p:nvSpPr>
        <p:spPr/>
        <p:txBody>
          <a:bodyPr/>
          <a:lstStyle/>
          <a:p>
            <a:endParaRPr lang="es-CO"/>
          </a:p>
        </p:txBody>
      </p:sp>
      <p:sp>
        <p:nvSpPr>
          <p:cNvPr id="9" name="Slide Number Placeholder 8"/>
          <p:cNvSpPr>
            <a:spLocks noGrp="1"/>
          </p:cNvSpPr>
          <p:nvPr>
            <p:ph type="sldNum" sz="quarter" idx="12"/>
          </p:nvPr>
        </p:nvSpPr>
        <p:spPr/>
        <p:txBody>
          <a:bodyPr/>
          <a:lstStyle/>
          <a:p>
            <a:fld id="{75FC699F-DFB4-4C09-AB2E-404EE49FDDE2}" type="slidenum">
              <a:rPr lang="es-CO" smtClean="0"/>
              <a:t>‹Nº›</a:t>
            </a:fld>
            <a:endParaRPr lang="es-CO"/>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a:p>
        </p:txBody>
      </p:sp>
      <p:sp>
        <p:nvSpPr>
          <p:cNvPr id="3" name="Date Placeholder 2"/>
          <p:cNvSpPr>
            <a:spLocks noGrp="1"/>
          </p:cNvSpPr>
          <p:nvPr>
            <p:ph type="dt" sz="half" idx="10"/>
          </p:nvPr>
        </p:nvSpPr>
        <p:spPr/>
        <p:txBody>
          <a:bodyPr/>
          <a:lstStyle/>
          <a:p>
            <a:fld id="{F3130948-6422-4375-9CB2-90B559C27040}" type="datetimeFigureOut">
              <a:rPr lang="es-CO" smtClean="0"/>
              <a:t>03/02/2018</a:t>
            </a:fld>
            <a:endParaRPr lang="es-CO"/>
          </a:p>
        </p:txBody>
      </p:sp>
      <p:sp>
        <p:nvSpPr>
          <p:cNvPr id="4" name="Footer Placeholder 3"/>
          <p:cNvSpPr>
            <a:spLocks noGrp="1"/>
          </p:cNvSpPr>
          <p:nvPr>
            <p:ph type="ftr" sz="quarter" idx="11"/>
          </p:nvPr>
        </p:nvSpPr>
        <p:spPr/>
        <p:txBody>
          <a:bodyPr/>
          <a:lstStyle/>
          <a:p>
            <a:endParaRPr lang="es-CO"/>
          </a:p>
        </p:txBody>
      </p:sp>
      <p:sp>
        <p:nvSpPr>
          <p:cNvPr id="5" name="Slide Number Placeholder 4"/>
          <p:cNvSpPr>
            <a:spLocks noGrp="1"/>
          </p:cNvSpPr>
          <p:nvPr>
            <p:ph type="sldNum" sz="quarter" idx="12"/>
          </p:nvPr>
        </p:nvSpPr>
        <p:spPr/>
        <p:txBody>
          <a:bodyPr/>
          <a:lstStyle/>
          <a:p>
            <a:fld id="{75FC699F-DFB4-4C09-AB2E-404EE49FDDE2}" type="slidenum">
              <a:rPr lang="es-CO" smtClean="0"/>
              <a:t>‹Nº›</a:t>
            </a:fld>
            <a:endParaRPr lang="es-CO"/>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En blanco">
    <p:spTree>
      <p:nvGrpSpPr>
        <p:cNvPr id="1" name=""/>
        <p:cNvGrpSpPr/>
        <p:nvPr/>
      </p:nvGrpSpPr>
      <p:grpSpPr>
        <a:xfrm>
          <a:off x="0" y="0"/>
          <a:ext cx="0" cy="0"/>
          <a:chOff x="0" y="0"/>
          <a:chExt cx="0" cy="0"/>
        </a:xfrm>
      </p:grpSpPr>
      <p:sp>
        <p:nvSpPr>
          <p:cNvPr id="12" name="Rounded Rectangle 11"/>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6" name="Group 5"/>
          <p:cNvGrpSpPr>
            <a:grpSpLocks noChangeAspect="1"/>
          </p:cNvGrpSpPr>
          <p:nvPr/>
        </p:nvGrpSpPr>
        <p:grpSpPr bwMode="hidden">
          <a:xfrm>
            <a:off x="211665" y="714191"/>
            <a:ext cx="8723376" cy="1329874"/>
            <a:chOff x="-3905251" y="4294188"/>
            <a:chExt cx="13027839" cy="1892300"/>
          </a:xfrm>
        </p:grpSpPr>
        <p:sp>
          <p:nvSpPr>
            <p:cNvPr id="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Date Placeholder 1"/>
          <p:cNvSpPr>
            <a:spLocks noGrp="1"/>
          </p:cNvSpPr>
          <p:nvPr>
            <p:ph type="dt" sz="half" idx="10"/>
          </p:nvPr>
        </p:nvSpPr>
        <p:spPr/>
        <p:txBody>
          <a:bodyPr/>
          <a:lstStyle/>
          <a:p>
            <a:fld id="{F3130948-6422-4375-9CB2-90B559C27040}" type="datetimeFigureOut">
              <a:rPr lang="es-CO" smtClean="0"/>
              <a:t>03/02/2018</a:t>
            </a:fld>
            <a:endParaRPr lang="es-CO"/>
          </a:p>
        </p:txBody>
      </p:sp>
      <p:sp>
        <p:nvSpPr>
          <p:cNvPr id="3" name="Footer Placeholder 2"/>
          <p:cNvSpPr>
            <a:spLocks noGrp="1"/>
          </p:cNvSpPr>
          <p:nvPr>
            <p:ph type="ftr" sz="quarter" idx="11"/>
          </p:nvPr>
        </p:nvSpPr>
        <p:spPr/>
        <p:txBody>
          <a:bodyPr/>
          <a:lstStyle/>
          <a:p>
            <a:endParaRPr lang="es-CO"/>
          </a:p>
        </p:txBody>
      </p:sp>
      <p:sp>
        <p:nvSpPr>
          <p:cNvPr id="4" name="Slide Number Placeholder 3"/>
          <p:cNvSpPr>
            <a:spLocks noGrp="1"/>
          </p:cNvSpPr>
          <p:nvPr>
            <p:ph type="sldNum" sz="quarter" idx="12"/>
          </p:nvPr>
        </p:nvSpPr>
        <p:spPr/>
        <p:txBody>
          <a:bodyPr/>
          <a:lstStyle/>
          <a:p>
            <a:fld id="{75FC699F-DFB4-4C09-AB2E-404EE49FDDE2}" type="slidenum">
              <a:rPr lang="es-CO" smtClean="0"/>
              <a:t>‹Nº›</a:t>
            </a:fld>
            <a:endParaRPr lang="es-CO"/>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ido con título">
    <p:spTree>
      <p:nvGrpSpPr>
        <p:cNvPr id="1" name=""/>
        <p:cNvGrpSpPr/>
        <p:nvPr/>
      </p:nvGrpSpPr>
      <p:grpSpPr>
        <a:xfrm>
          <a:off x="0" y="0"/>
          <a:ext cx="0" cy="0"/>
          <a:chOff x="0" y="0"/>
          <a:chExt cx="0" cy="0"/>
        </a:xfrm>
      </p:grpSpPr>
      <p:sp>
        <p:nvSpPr>
          <p:cNvPr id="15" name="Rounded Rectangle 14"/>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F3130948-6422-4375-9CB2-90B559C27040}" type="datetimeFigureOut">
              <a:rPr lang="es-CO" smtClean="0"/>
              <a:t>03/02/2018</a:t>
            </a:fld>
            <a:endParaRPr lang="es-CO"/>
          </a:p>
        </p:txBody>
      </p:sp>
      <p:sp>
        <p:nvSpPr>
          <p:cNvPr id="6" name="Footer Placeholder 5"/>
          <p:cNvSpPr>
            <a:spLocks noGrp="1"/>
          </p:cNvSpPr>
          <p:nvPr>
            <p:ph type="ftr" sz="quarter" idx="11"/>
          </p:nvPr>
        </p:nvSpPr>
        <p:spPr/>
        <p:txBody>
          <a:bodyPr/>
          <a:lstStyle/>
          <a:p>
            <a:endParaRPr lang="es-CO"/>
          </a:p>
        </p:txBody>
      </p:sp>
      <p:sp>
        <p:nvSpPr>
          <p:cNvPr id="7" name="Slide Number Placeholder 6"/>
          <p:cNvSpPr>
            <a:spLocks noGrp="1"/>
          </p:cNvSpPr>
          <p:nvPr>
            <p:ph type="sldNum" sz="quarter" idx="12"/>
          </p:nvPr>
        </p:nvSpPr>
        <p:spPr/>
        <p:txBody>
          <a:bodyPr/>
          <a:lstStyle/>
          <a:p>
            <a:fld id="{75FC699F-DFB4-4C09-AB2E-404EE49FDDE2}" type="slidenum">
              <a:rPr lang="es-CO" smtClean="0"/>
              <a:t>‹Nº›</a:t>
            </a:fld>
            <a:endParaRPr lang="es-CO"/>
          </a:p>
        </p:txBody>
      </p:sp>
      <p:sp>
        <p:nvSpPr>
          <p:cNvPr id="4" name="Text Placeholder 3"/>
          <p:cNvSpPr>
            <a:spLocks noGrp="1"/>
          </p:cNvSpPr>
          <p:nvPr>
            <p:ph type="body" sz="half" idx="2"/>
          </p:nvPr>
        </p:nvSpPr>
        <p:spPr>
          <a:xfrm>
            <a:off x="914400" y="3581400"/>
            <a:ext cx="3352800" cy="1905001"/>
          </a:xfrm>
        </p:spPr>
        <p:txBody>
          <a:bodyPr anchor="t">
            <a:normAutofit/>
          </a:bodyPr>
          <a:lstStyle>
            <a:lvl1pPr marL="0" indent="0">
              <a:spcBef>
                <a:spcPts val="0"/>
              </a:spcBef>
              <a:spcAft>
                <a:spcPts val="600"/>
              </a:spcAft>
              <a:buNone/>
              <a:defRPr sz="18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grpSp>
        <p:nvGrpSpPr>
          <p:cNvPr id="2" name="Group 23"/>
          <p:cNvGrpSpPr>
            <a:grpSpLocks noChangeAspect="1"/>
          </p:cNvGrpSpPr>
          <p:nvPr/>
        </p:nvGrpSpPr>
        <p:grpSpPr bwMode="hidden">
          <a:xfrm>
            <a:off x="211665" y="714191"/>
            <a:ext cx="8723376" cy="1331580"/>
            <a:chOff x="-3905250" y="4294188"/>
            <a:chExt cx="13011150" cy="1892300"/>
          </a:xfrm>
        </p:grpSpPr>
        <p:sp>
          <p:nvSpPr>
            <p:cNvPr id="25"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6"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7"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8"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9" name="Freeform 28"/>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2" name="Title 21"/>
          <p:cNvSpPr>
            <a:spLocks noGrp="1"/>
          </p:cNvSpPr>
          <p:nvPr>
            <p:ph type="title"/>
          </p:nvPr>
        </p:nvSpPr>
        <p:spPr>
          <a:xfrm>
            <a:off x="914400" y="2286000"/>
            <a:ext cx="3352800" cy="1252728"/>
          </a:xfrm>
        </p:spPr>
        <p:txBody>
          <a:bodyPr anchor="b">
            <a:noAutofit/>
          </a:bodyPr>
          <a:lstStyle>
            <a:lvl1pPr algn="l">
              <a:defRPr sz="3200">
                <a:solidFill>
                  <a:schemeClr val="tx2"/>
                </a:solidFill>
              </a:defRPr>
            </a:lvl1pPr>
          </a:lstStyle>
          <a:p>
            <a:r>
              <a:rPr lang="es-ES" smtClean="0"/>
              <a:t>Haga clic para modificar el estilo de título del patrón</a:t>
            </a:r>
            <a:endParaRPr lang="en-US" dirty="0"/>
          </a:p>
        </p:txBody>
      </p:sp>
      <p:sp>
        <p:nvSpPr>
          <p:cNvPr id="3" name="Content Placeholder 2"/>
          <p:cNvSpPr>
            <a:spLocks noGrp="1"/>
          </p:cNvSpPr>
          <p:nvPr>
            <p:ph idx="1"/>
          </p:nvPr>
        </p:nvSpPr>
        <p:spPr>
          <a:xfrm>
            <a:off x="4651962" y="1828800"/>
            <a:ext cx="3904076" cy="3810000"/>
          </a:xfrm>
        </p:spPr>
        <p:txBody>
          <a:bodyPr anchor="ctr"/>
          <a:lstStyle>
            <a:lvl1pPr>
              <a:buClr>
                <a:schemeClr val="bg1"/>
              </a:buClr>
              <a:defRPr sz="2200">
                <a:solidFill>
                  <a:schemeClr val="tx2"/>
                </a:solidFill>
              </a:defRPr>
            </a:lvl1pPr>
            <a:lvl2pPr>
              <a:buClr>
                <a:schemeClr val="bg1"/>
              </a:buClr>
              <a:defRPr sz="2000">
                <a:solidFill>
                  <a:schemeClr val="tx2"/>
                </a:solidFill>
              </a:defRPr>
            </a:lvl2pPr>
            <a:lvl3pPr>
              <a:buClr>
                <a:schemeClr val="bg1"/>
              </a:buClr>
              <a:defRPr sz="1800">
                <a:solidFill>
                  <a:schemeClr val="tx2"/>
                </a:solidFill>
              </a:defRPr>
            </a:lvl3pPr>
            <a:lvl4pPr>
              <a:buClr>
                <a:schemeClr val="bg1"/>
              </a:buClr>
              <a:defRPr sz="1600">
                <a:solidFill>
                  <a:schemeClr val="tx2"/>
                </a:solidFill>
              </a:defRPr>
            </a:lvl4pPr>
            <a:lvl5pPr>
              <a:buClr>
                <a:schemeClr val="bg1"/>
              </a:buClr>
              <a:defRPr sz="1600">
                <a:solidFill>
                  <a:schemeClr val="tx2"/>
                </a:solidFill>
              </a:defRPr>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spTree>
      <p:nvGrpSpPr>
        <p:cNvPr id="1" name=""/>
        <p:cNvGrpSpPr/>
        <p:nvPr/>
      </p:nvGrpSpPr>
      <p:grpSpPr>
        <a:xfrm>
          <a:off x="0" y="0"/>
          <a:ext cx="0" cy="0"/>
          <a:chOff x="0" y="0"/>
          <a:chExt cx="0" cy="0"/>
        </a:xfrm>
      </p:grpSpPr>
      <p:sp>
        <p:nvSpPr>
          <p:cNvPr id="15" name="Rounded Rectangle 14"/>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9" name="Group 8"/>
          <p:cNvGrpSpPr>
            <a:grpSpLocks noChangeAspect="1"/>
          </p:cNvGrpSpPr>
          <p:nvPr/>
        </p:nvGrpSpPr>
        <p:grpSpPr bwMode="hidden">
          <a:xfrm>
            <a:off x="211665" y="5353963"/>
            <a:ext cx="8723376" cy="1331580"/>
            <a:chOff x="-3905250" y="4294188"/>
            <a:chExt cx="13011150" cy="1892300"/>
          </a:xfrm>
        </p:grpSpPr>
        <p:sp>
          <p:nvSpPr>
            <p:cNvPr id="10"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4"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title"/>
          </p:nvPr>
        </p:nvSpPr>
        <p:spPr>
          <a:xfrm>
            <a:off x="4874155" y="338667"/>
            <a:ext cx="3812645" cy="2429934"/>
          </a:xfrm>
        </p:spPr>
        <p:txBody>
          <a:bodyPr anchor="b">
            <a:normAutofit/>
          </a:bodyPr>
          <a:lstStyle>
            <a:lvl1pPr algn="l">
              <a:defRPr sz="2800" b="0">
                <a:solidFill>
                  <a:srgbClr val="FFFFFF"/>
                </a:solidFill>
              </a:defRPr>
            </a:lvl1pPr>
          </a:lstStyle>
          <a:p>
            <a:r>
              <a:rPr lang="es-ES" smtClean="0"/>
              <a:t>Haga clic para modificar el estilo de título del patrón</a:t>
            </a:r>
            <a:endParaRPr lang="en-US" dirty="0"/>
          </a:p>
        </p:txBody>
      </p:sp>
      <p:sp>
        <p:nvSpPr>
          <p:cNvPr id="4" name="Text Placeholder 3"/>
          <p:cNvSpPr>
            <a:spLocks noGrp="1"/>
          </p:cNvSpPr>
          <p:nvPr>
            <p:ph type="body" sz="half" idx="2"/>
          </p:nvPr>
        </p:nvSpPr>
        <p:spPr>
          <a:xfrm>
            <a:off x="4868333" y="2785533"/>
            <a:ext cx="3818467" cy="2421467"/>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fld id="{F3130948-6422-4375-9CB2-90B559C27040}" type="datetimeFigureOut">
              <a:rPr lang="es-CO" smtClean="0"/>
              <a:t>03/02/2018</a:t>
            </a:fld>
            <a:endParaRPr lang="es-CO"/>
          </a:p>
        </p:txBody>
      </p:sp>
      <p:sp>
        <p:nvSpPr>
          <p:cNvPr id="6" name="Footer Placeholder 5"/>
          <p:cNvSpPr>
            <a:spLocks noGrp="1"/>
          </p:cNvSpPr>
          <p:nvPr>
            <p:ph type="ftr" sz="quarter" idx="11"/>
          </p:nvPr>
        </p:nvSpPr>
        <p:spPr/>
        <p:txBody>
          <a:bodyPr/>
          <a:lstStyle/>
          <a:p>
            <a:endParaRPr lang="es-CO"/>
          </a:p>
        </p:txBody>
      </p:sp>
      <p:sp>
        <p:nvSpPr>
          <p:cNvPr id="7" name="Slide Number Placeholder 6"/>
          <p:cNvSpPr>
            <a:spLocks noGrp="1"/>
          </p:cNvSpPr>
          <p:nvPr>
            <p:ph type="sldNum" sz="quarter" idx="12"/>
          </p:nvPr>
        </p:nvSpPr>
        <p:spPr/>
        <p:txBody>
          <a:bodyPr/>
          <a:lstStyle/>
          <a:p>
            <a:fld id="{75FC699F-DFB4-4C09-AB2E-404EE49FDDE2}" type="slidenum">
              <a:rPr lang="es-CO" smtClean="0"/>
              <a:t>‹Nº›</a:t>
            </a:fld>
            <a:endParaRPr lang="es-CO"/>
          </a:p>
        </p:txBody>
      </p:sp>
      <p:sp>
        <p:nvSpPr>
          <p:cNvPr id="3" name="Picture Placeholder 2"/>
          <p:cNvSpPr>
            <a:spLocks noGrp="1"/>
          </p:cNvSpPr>
          <p:nvPr>
            <p:ph type="pic" idx="1"/>
          </p:nvPr>
        </p:nvSpPr>
        <p:spPr>
          <a:xfrm>
            <a:off x="838200" y="1371600"/>
            <a:ext cx="3566160" cy="2926080"/>
          </a:xfrm>
          <a:prstGeom prst="roundRect">
            <a:avLst>
              <a:gd name="adj" fmla="val 3924"/>
            </a:avLst>
          </a:prstGeom>
          <a:solidFill>
            <a:schemeClr val="accent1"/>
          </a:solidFill>
          <a:ln>
            <a:noFill/>
          </a:ln>
          <a:effectLst>
            <a:reflection blurRad="12700" stA="30000" endPos="30000" dist="5000" dir="5400000" sy="-100000" algn="bl" rotWithShape="0"/>
          </a:effectLst>
          <a:scene3d>
            <a:camera prst="perspectiveContrastingLeftFacing" fov="600000">
              <a:rot lat="240000" lon="19799999" rev="0"/>
            </a:camera>
            <a:lightRig rig="threePt" dir="t">
              <a:rot lat="0" lon="0" rev="2700000"/>
            </a:lightRig>
          </a:scene3d>
          <a:sp3d>
            <a:bevelT w="44450" h="31750"/>
          </a:sp3d>
        </p:spPr>
        <p:txBody>
          <a:bodyPr/>
          <a:lstStyle>
            <a:lvl1pPr marL="0" indent="0" algn="ctr">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smtClean="0"/>
              <a:t>Haga clic en el icono para agregar una imagen</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14" name="Rounded Rectangle 13"/>
          <p:cNvSpPr/>
          <p:nvPr/>
        </p:nvSpPr>
        <p:spPr>
          <a:xfrm>
            <a:off x="228600" y="228600"/>
            <a:ext cx="8695944" cy="2468880"/>
          </a:xfrm>
          <a:prstGeom prst="roundRect">
            <a:avLst>
              <a:gd name="adj" fmla="val 3362"/>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8" name="Group 15"/>
          <p:cNvGrpSpPr>
            <a:grpSpLocks noChangeAspect="1"/>
          </p:cNvGrpSpPr>
          <p:nvPr/>
        </p:nvGrpSpPr>
        <p:grpSpPr bwMode="hidden">
          <a:xfrm>
            <a:off x="211665" y="1679429"/>
            <a:ext cx="8723376" cy="1329874"/>
            <a:chOff x="-3905251" y="4294188"/>
            <a:chExt cx="13027839" cy="1892300"/>
          </a:xfrm>
        </p:grpSpPr>
        <p:sp>
          <p:nvSpPr>
            <p:cNvPr id="1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Placeholder 1"/>
          <p:cNvSpPr>
            <a:spLocks noGrp="1"/>
          </p:cNvSpPr>
          <p:nvPr>
            <p:ph type="title"/>
          </p:nvPr>
        </p:nvSpPr>
        <p:spPr>
          <a:xfrm>
            <a:off x="457200" y="338328"/>
            <a:ext cx="8229600" cy="1252728"/>
          </a:xfrm>
          <a:prstGeom prst="rect">
            <a:avLst/>
          </a:prstGeom>
        </p:spPr>
        <p:txBody>
          <a:bodyPr vert="horz" lIns="91440" tIns="45720" rIns="91440" bIns="45720" rtlCol="0" anchor="ctr">
            <a:normAutofit/>
          </a:bodyPr>
          <a:lstStyle/>
          <a:p>
            <a:r>
              <a:rPr lang="es-ES" smtClean="0"/>
              <a:t>Haga clic para modificar el estilo de título del patrón</a:t>
            </a:r>
            <a:endParaRPr lang="en-US" dirty="0"/>
          </a:p>
        </p:txBody>
      </p:sp>
      <p:sp>
        <p:nvSpPr>
          <p:cNvPr id="4" name="Date Placeholder 3"/>
          <p:cNvSpPr>
            <a:spLocks noGrp="1"/>
          </p:cNvSpPr>
          <p:nvPr>
            <p:ph type="dt" sz="half" idx="2"/>
          </p:nvPr>
        </p:nvSpPr>
        <p:spPr>
          <a:xfrm>
            <a:off x="5163672" y="6250164"/>
            <a:ext cx="3786690" cy="365125"/>
          </a:xfrm>
          <a:prstGeom prst="rect">
            <a:avLst/>
          </a:prstGeom>
        </p:spPr>
        <p:txBody>
          <a:bodyPr vert="horz" lIns="91440" tIns="45720" rIns="91440" bIns="45720" rtlCol="0" anchor="ctr"/>
          <a:lstStyle>
            <a:lvl1pPr algn="r">
              <a:defRPr sz="1000">
                <a:solidFill>
                  <a:schemeClr val="tx2"/>
                </a:solidFill>
              </a:defRPr>
            </a:lvl1pPr>
          </a:lstStyle>
          <a:p>
            <a:fld id="{F3130948-6422-4375-9CB2-90B559C27040}" type="datetimeFigureOut">
              <a:rPr lang="es-CO" smtClean="0"/>
              <a:t>03/02/2018</a:t>
            </a:fld>
            <a:endParaRPr lang="es-CO"/>
          </a:p>
        </p:txBody>
      </p:sp>
      <p:sp>
        <p:nvSpPr>
          <p:cNvPr id="5" name="Footer Placeholder 4"/>
          <p:cNvSpPr>
            <a:spLocks noGrp="1"/>
          </p:cNvSpPr>
          <p:nvPr>
            <p:ph type="ftr" sz="quarter" idx="3"/>
          </p:nvPr>
        </p:nvSpPr>
        <p:spPr>
          <a:xfrm>
            <a:off x="193638" y="6250164"/>
            <a:ext cx="3786691" cy="365125"/>
          </a:xfrm>
          <a:prstGeom prst="rect">
            <a:avLst/>
          </a:prstGeom>
        </p:spPr>
        <p:txBody>
          <a:bodyPr vert="horz" lIns="91440" tIns="45720" rIns="91440" bIns="45720" rtlCol="0" anchor="ctr"/>
          <a:lstStyle>
            <a:lvl1pPr algn="l">
              <a:defRPr sz="1000">
                <a:solidFill>
                  <a:schemeClr val="tx2"/>
                </a:solidFill>
              </a:defRPr>
            </a:lvl1pPr>
          </a:lstStyle>
          <a:p>
            <a:endParaRPr lang="es-CO"/>
          </a:p>
        </p:txBody>
      </p:sp>
      <p:sp>
        <p:nvSpPr>
          <p:cNvPr id="6" name="Slide Number Placeholder 5"/>
          <p:cNvSpPr>
            <a:spLocks noGrp="1"/>
          </p:cNvSpPr>
          <p:nvPr>
            <p:ph type="sldNum" sz="quarter" idx="4"/>
          </p:nvPr>
        </p:nvSpPr>
        <p:spPr>
          <a:xfrm>
            <a:off x="3991088" y="6250163"/>
            <a:ext cx="1161826" cy="365125"/>
          </a:xfrm>
          <a:prstGeom prst="rect">
            <a:avLst/>
          </a:prstGeom>
        </p:spPr>
        <p:txBody>
          <a:bodyPr vert="horz" lIns="91440" tIns="45720" rIns="91440" bIns="45720" rtlCol="0" anchor="ctr"/>
          <a:lstStyle>
            <a:lvl1pPr algn="ctr">
              <a:defRPr sz="1000">
                <a:solidFill>
                  <a:schemeClr val="tx2"/>
                </a:solidFill>
              </a:defRPr>
            </a:lvl1pPr>
          </a:lstStyle>
          <a:p>
            <a:fld id="{75FC699F-DFB4-4C09-AB2E-404EE49FDDE2}" type="slidenum">
              <a:rPr lang="es-CO" smtClean="0"/>
              <a:t>‹Nº›</a:t>
            </a:fld>
            <a:endParaRPr lang="es-CO"/>
          </a:p>
        </p:txBody>
      </p:sp>
      <p:sp>
        <p:nvSpPr>
          <p:cNvPr id="3" name="Text Placeholder 2"/>
          <p:cNvSpPr>
            <a:spLocks noGrp="1"/>
          </p:cNvSpPr>
          <p:nvPr>
            <p:ph type="body" idx="1"/>
          </p:nvPr>
        </p:nvSpPr>
        <p:spPr>
          <a:xfrm>
            <a:off x="872067" y="2675467"/>
            <a:ext cx="7408333" cy="3450696"/>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Tree>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7.xml"/><Relationship Id="rId4" Type="http://schemas.openxmlformats.org/officeDocument/2006/relationships/image" Target="../media/image5.png"/></Relationships>
</file>

<file path=ppt/slides/_rels/slide3.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jpeg"/><Relationship Id="rId1" Type="http://schemas.openxmlformats.org/officeDocument/2006/relationships/slideLayout" Target="../slideLayouts/slideLayout7.xml"/><Relationship Id="rId4"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118668" y="1268760"/>
            <a:ext cx="8425705" cy="769441"/>
          </a:xfrm>
          <a:prstGeom prst="rect">
            <a:avLst/>
          </a:prstGeom>
          <a:noFill/>
        </p:spPr>
        <p:txBody>
          <a:bodyPr wrap="none" lIns="91440" tIns="45720" rIns="91440" bIns="45720">
            <a:spAutoFit/>
            <a:scene3d>
              <a:camera prst="orthographicFront"/>
              <a:lightRig rig="flat" dir="t">
                <a:rot lat="0" lon="0" rev="18900000"/>
              </a:lightRig>
            </a:scene3d>
            <a:sp3d extrusionH="31750" contourW="6350" prstMaterial="powder">
              <a:bevelT w="19050" h="19050" prst="angle"/>
              <a:contourClr>
                <a:schemeClr val="accent3">
                  <a:tint val="100000"/>
                  <a:shade val="100000"/>
                  <a:satMod val="100000"/>
                  <a:hueMod val="100000"/>
                </a:schemeClr>
              </a:contourClr>
            </a:sp3d>
          </a:bodyPr>
          <a:lstStyle/>
          <a:p>
            <a:pPr algn="ctr"/>
            <a:r>
              <a:rPr lang="es-ES" sz="4400" b="1" dirty="0" smtClean="0">
                <a:ln/>
                <a:solidFill>
                  <a:schemeClr val="accent3"/>
                </a:solidFill>
              </a:rPr>
              <a:t>DESCRIPCION DE LAS SANCIONES </a:t>
            </a:r>
            <a:endParaRPr lang="es-ES" sz="4400" b="1" dirty="0">
              <a:ln/>
              <a:solidFill>
                <a:schemeClr val="accent3"/>
              </a:solidFill>
            </a:endParaRPr>
          </a:p>
        </p:txBody>
      </p:sp>
      <p:sp>
        <p:nvSpPr>
          <p:cNvPr id="3" name="2 CuadroTexto"/>
          <p:cNvSpPr txBox="1"/>
          <p:nvPr/>
        </p:nvSpPr>
        <p:spPr>
          <a:xfrm>
            <a:off x="971600" y="2348880"/>
            <a:ext cx="5472608" cy="646331"/>
          </a:xfrm>
          <a:prstGeom prst="rect">
            <a:avLst/>
          </a:prstGeom>
          <a:noFill/>
        </p:spPr>
        <p:txBody>
          <a:bodyPr wrap="square" rtlCol="0">
            <a:spAutoFit/>
          </a:bodyPr>
          <a:lstStyle/>
          <a:p>
            <a:r>
              <a:rPr lang="es-CO" dirty="0" smtClean="0"/>
              <a:t>Articulo 177 :   Son aplicables  a los adolecentes a quienes  hayan declarado su responsabilidad penal: </a:t>
            </a:r>
            <a:endParaRPr lang="es-CO" dirty="0"/>
          </a:p>
        </p:txBody>
      </p:sp>
      <p:pic>
        <p:nvPicPr>
          <p:cNvPr id="1026" name="Picture 2" descr="C:\Users\PC\Pictures\sancion.jpe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3568" y="3284984"/>
            <a:ext cx="2130754" cy="2881486"/>
          </a:xfrm>
          <a:prstGeom prst="rect">
            <a:avLst/>
          </a:prstGeom>
          <a:noFill/>
          <a:extLst>
            <a:ext uri="{909E8E84-426E-40DD-AFC4-6F175D3DCCD1}">
              <a14:hiddenFill xmlns:a14="http://schemas.microsoft.com/office/drawing/2010/main">
                <a:solidFill>
                  <a:srgbClr val="FFFFFF"/>
                </a:solidFill>
              </a14:hiddenFill>
            </a:ext>
          </a:extLst>
        </p:spPr>
      </p:pic>
      <p:sp>
        <p:nvSpPr>
          <p:cNvPr id="4" name="3 CuadroTexto"/>
          <p:cNvSpPr txBox="1"/>
          <p:nvPr/>
        </p:nvSpPr>
        <p:spPr>
          <a:xfrm>
            <a:off x="3203848" y="3284984"/>
            <a:ext cx="4824536" cy="2585323"/>
          </a:xfrm>
          <a:prstGeom prst="rect">
            <a:avLst/>
          </a:prstGeom>
          <a:noFill/>
        </p:spPr>
        <p:txBody>
          <a:bodyPr wrap="square" rtlCol="0">
            <a:spAutoFit/>
          </a:bodyPr>
          <a:lstStyle/>
          <a:p>
            <a:pPr marL="285750" indent="-285750">
              <a:buFont typeface="Wingdings" panose="05000000000000000000" pitchFamily="2" charset="2"/>
              <a:buChar char="v"/>
            </a:pPr>
            <a:r>
              <a:rPr lang="es-CO" dirty="0" smtClean="0"/>
              <a:t> La amonestación</a:t>
            </a:r>
          </a:p>
          <a:p>
            <a:pPr marL="285750" indent="-285750">
              <a:buFont typeface="Wingdings" panose="05000000000000000000" pitchFamily="2" charset="2"/>
              <a:buChar char="v"/>
            </a:pPr>
            <a:r>
              <a:rPr lang="es-CO" dirty="0" smtClean="0"/>
              <a:t>La  imposición de reglas y conductas</a:t>
            </a:r>
          </a:p>
          <a:p>
            <a:pPr marL="285750" indent="-285750">
              <a:buFont typeface="Wingdings" panose="05000000000000000000" pitchFamily="2" charset="2"/>
              <a:buChar char="v"/>
            </a:pPr>
            <a:r>
              <a:rPr lang="es-CO" dirty="0" smtClean="0"/>
              <a:t>La prestación de servicios a la comunidad</a:t>
            </a:r>
          </a:p>
          <a:p>
            <a:pPr marL="285750" indent="-285750">
              <a:buFont typeface="Wingdings" panose="05000000000000000000" pitchFamily="2" charset="2"/>
              <a:buChar char="v"/>
            </a:pPr>
            <a:r>
              <a:rPr lang="es-CO" dirty="0" smtClean="0"/>
              <a:t>La libertad asistida</a:t>
            </a:r>
          </a:p>
          <a:p>
            <a:pPr marL="285750" indent="-285750">
              <a:buFont typeface="Wingdings" panose="05000000000000000000" pitchFamily="2" charset="2"/>
              <a:buChar char="v"/>
            </a:pPr>
            <a:r>
              <a:rPr lang="es-CO" dirty="0" smtClean="0"/>
              <a:t>La internación en medio semi-cerrado</a:t>
            </a:r>
          </a:p>
          <a:p>
            <a:pPr marL="285750" indent="-285750">
              <a:buFont typeface="Wingdings" panose="05000000000000000000" pitchFamily="2" charset="2"/>
              <a:buChar char="v"/>
            </a:pPr>
            <a:r>
              <a:rPr lang="es-CO" dirty="0" smtClean="0"/>
              <a:t>La privación de libertad en centro de  atención especializada.</a:t>
            </a:r>
          </a:p>
          <a:p>
            <a:endParaRPr lang="es-CO" dirty="0" smtClean="0"/>
          </a:p>
          <a:p>
            <a:pPr marL="285750" indent="-285750">
              <a:buFont typeface="Wingdings" panose="05000000000000000000" pitchFamily="2" charset="2"/>
              <a:buChar char="v"/>
            </a:pPr>
            <a:endParaRPr lang="es-CO" dirty="0"/>
          </a:p>
        </p:txBody>
      </p:sp>
    </p:spTree>
    <p:extLst>
      <p:ext uri="{BB962C8B-B14F-4D97-AF65-F5344CB8AC3E}">
        <p14:creationId xmlns:p14="http://schemas.microsoft.com/office/powerpoint/2010/main" val="20722945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299282" y="937275"/>
            <a:ext cx="3216842" cy="461665"/>
          </a:xfrm>
          <a:prstGeom prst="rect">
            <a:avLst/>
          </a:prstGeom>
          <a:noFill/>
        </p:spPr>
        <p:txBody>
          <a:bodyPr wrap="none" lIns="91440" tIns="45720" rIns="91440" bIns="45720">
            <a:spAutoFit/>
            <a:scene3d>
              <a:camera prst="orthographicFront"/>
              <a:lightRig rig="flat" dir="t">
                <a:rot lat="0" lon="0" rev="18900000"/>
              </a:lightRig>
            </a:scene3d>
            <a:sp3d extrusionH="31750" contourW="6350" prstMaterial="powder">
              <a:bevelT w="19050" h="19050" prst="angle"/>
              <a:contourClr>
                <a:schemeClr val="accent3">
                  <a:tint val="100000"/>
                  <a:shade val="100000"/>
                  <a:satMod val="100000"/>
                  <a:hueMod val="100000"/>
                </a:schemeClr>
              </a:contourClr>
            </a:sp3d>
          </a:bodyPr>
          <a:lstStyle/>
          <a:p>
            <a:pPr algn="ctr"/>
            <a:r>
              <a:rPr lang="es-ES" sz="2400" b="1" cap="none" spc="0" dirty="0" smtClean="0">
                <a:ln/>
                <a:solidFill>
                  <a:schemeClr val="accent3"/>
                </a:solidFill>
                <a:effectLst/>
                <a:latin typeface="Times New Roman" panose="02020603050405020304" pitchFamily="18" charset="0"/>
                <a:cs typeface="Times New Roman" panose="02020603050405020304" pitchFamily="18" charset="0"/>
              </a:rPr>
              <a:t>LA AMONESTACIÓN</a:t>
            </a:r>
            <a:endParaRPr lang="es-ES" sz="2400" b="1" cap="none" spc="0" dirty="0">
              <a:ln/>
              <a:solidFill>
                <a:schemeClr val="accent3"/>
              </a:solidFill>
              <a:effectLst/>
              <a:latin typeface="Times New Roman" panose="02020603050405020304" pitchFamily="18" charset="0"/>
              <a:cs typeface="Times New Roman" panose="02020603050405020304" pitchFamily="18" charset="0"/>
            </a:endParaRPr>
          </a:p>
        </p:txBody>
      </p:sp>
      <p:sp>
        <p:nvSpPr>
          <p:cNvPr id="3" name="2 CuadroTexto"/>
          <p:cNvSpPr txBox="1"/>
          <p:nvPr/>
        </p:nvSpPr>
        <p:spPr>
          <a:xfrm>
            <a:off x="174164" y="1575083"/>
            <a:ext cx="6727138" cy="1107996"/>
          </a:xfrm>
          <a:prstGeom prst="rect">
            <a:avLst/>
          </a:prstGeom>
          <a:noFill/>
        </p:spPr>
        <p:txBody>
          <a:bodyPr wrap="square" rtlCol="0">
            <a:spAutoFit/>
          </a:bodyPr>
          <a:lstStyle/>
          <a:p>
            <a:r>
              <a:rPr lang="es-CO" sz="1200" dirty="0" smtClean="0">
                <a:latin typeface="Times New Roman" panose="02020603050405020304" pitchFamily="18" charset="0"/>
                <a:cs typeface="Times New Roman" panose="02020603050405020304" pitchFamily="18" charset="0"/>
              </a:rPr>
              <a:t>Es la recriminación que la autoridad judicial le hace al adolescente</a:t>
            </a:r>
          </a:p>
          <a:p>
            <a:r>
              <a:rPr lang="es-CO" sz="1200" dirty="0" smtClean="0">
                <a:latin typeface="Times New Roman" panose="02020603050405020304" pitchFamily="18" charset="0"/>
                <a:cs typeface="Times New Roman" panose="02020603050405020304" pitchFamily="18" charset="0"/>
              </a:rPr>
              <a:t> sobre el hecho delictivo  y la reparación del daño.</a:t>
            </a:r>
          </a:p>
          <a:p>
            <a:r>
              <a:rPr lang="es-CO" sz="1200" dirty="0" smtClean="0">
                <a:latin typeface="Times New Roman" panose="02020603050405020304" pitchFamily="18" charset="0"/>
                <a:cs typeface="Times New Roman" panose="02020603050405020304" pitchFamily="18" charset="0"/>
              </a:rPr>
              <a:t>Se debe asistir a un curso educativo sobre respeto a los derechos humanos y convivencia ciudadana.  Y estará encargado el instituto de Estudio del Ministerio Publico.</a:t>
            </a:r>
          </a:p>
          <a:p>
            <a:endParaRPr lang="es-CO" dirty="0" smtClean="0"/>
          </a:p>
        </p:txBody>
      </p:sp>
      <p:sp>
        <p:nvSpPr>
          <p:cNvPr id="4" name="3 Rectángulo"/>
          <p:cNvSpPr/>
          <p:nvPr/>
        </p:nvSpPr>
        <p:spPr>
          <a:xfrm>
            <a:off x="2024757" y="2588959"/>
            <a:ext cx="6965625" cy="461665"/>
          </a:xfrm>
          <a:prstGeom prst="rect">
            <a:avLst/>
          </a:prstGeom>
          <a:noFill/>
        </p:spPr>
        <p:txBody>
          <a:bodyPr wrap="none" lIns="91440" tIns="45720" rIns="91440" bIns="45720">
            <a:spAutoFit/>
            <a:scene3d>
              <a:camera prst="orthographicFront"/>
              <a:lightRig rig="flat" dir="t">
                <a:rot lat="0" lon="0" rev="18900000"/>
              </a:lightRig>
            </a:scene3d>
            <a:sp3d extrusionH="31750" contourW="6350" prstMaterial="powder">
              <a:bevelT w="19050" h="19050" prst="angle"/>
              <a:contourClr>
                <a:schemeClr val="accent3">
                  <a:tint val="100000"/>
                  <a:shade val="100000"/>
                  <a:satMod val="100000"/>
                  <a:hueMod val="100000"/>
                </a:schemeClr>
              </a:contourClr>
            </a:sp3d>
          </a:bodyPr>
          <a:lstStyle/>
          <a:p>
            <a:pPr algn="ctr"/>
            <a:r>
              <a:rPr lang="es-ES" sz="2400" b="1" cap="none" spc="0" dirty="0" smtClean="0">
                <a:ln/>
                <a:solidFill>
                  <a:schemeClr val="accent3"/>
                </a:solidFill>
                <a:effectLst/>
                <a:latin typeface="Times New Roman" panose="02020603050405020304" pitchFamily="18" charset="0"/>
                <a:cs typeface="Times New Roman" panose="02020603050405020304" pitchFamily="18" charset="0"/>
              </a:rPr>
              <a:t>LA IMPOSICION DE REGLAS DE CONDUCTAS</a:t>
            </a:r>
            <a:endParaRPr lang="es-ES" sz="2400" b="1" cap="none" spc="0" dirty="0">
              <a:ln/>
              <a:solidFill>
                <a:schemeClr val="accent3"/>
              </a:solidFill>
              <a:effectLst/>
              <a:latin typeface="Times New Roman" panose="02020603050405020304" pitchFamily="18" charset="0"/>
              <a:cs typeface="Times New Roman" panose="02020603050405020304" pitchFamily="18" charset="0"/>
            </a:endParaRPr>
          </a:p>
        </p:txBody>
      </p:sp>
      <p:sp>
        <p:nvSpPr>
          <p:cNvPr id="5" name="4 CuadroTexto"/>
          <p:cNvSpPr txBox="1"/>
          <p:nvPr/>
        </p:nvSpPr>
        <p:spPr>
          <a:xfrm>
            <a:off x="1834627" y="3112179"/>
            <a:ext cx="7128792" cy="461665"/>
          </a:xfrm>
          <a:prstGeom prst="rect">
            <a:avLst/>
          </a:prstGeom>
          <a:noFill/>
        </p:spPr>
        <p:txBody>
          <a:bodyPr wrap="square" rtlCol="0">
            <a:spAutoFit/>
          </a:bodyPr>
          <a:lstStyle/>
          <a:p>
            <a:r>
              <a:rPr lang="es-CO" sz="1200" dirty="0" smtClean="0">
                <a:latin typeface="Times New Roman" panose="02020603050405020304" pitchFamily="18" charset="0"/>
                <a:cs typeface="Times New Roman" panose="02020603050405020304" pitchFamily="18" charset="0"/>
              </a:rPr>
              <a:t>Es la imposición por la autoridad judicial  al adolecente de obligaciones o prohibiciones para regular su modo de vida además de promover y asegurar su formación . El tiempo de la sanción no puede exceder los 2 años. </a:t>
            </a:r>
            <a:endParaRPr lang="es-CO" sz="1200" dirty="0">
              <a:latin typeface="Times New Roman" panose="02020603050405020304" pitchFamily="18" charset="0"/>
              <a:cs typeface="Times New Roman" panose="02020603050405020304" pitchFamily="18" charset="0"/>
            </a:endParaRPr>
          </a:p>
        </p:txBody>
      </p:sp>
      <p:pic>
        <p:nvPicPr>
          <p:cNvPr id="2050" name="Picture 2" descr="C:\Users\PC\Pictures\sanciones dian.jpg"/>
          <p:cNvPicPr>
            <a:picLocks noChangeAspect="1" noChangeArrowheads="1"/>
          </p:cNvPicPr>
          <p:nvPr/>
        </p:nvPicPr>
        <p:blipFill rotWithShape="1">
          <a:blip r:embed="rId2">
            <a:extLst>
              <a:ext uri="{28A0092B-C50C-407E-A947-70E740481C1C}">
                <a14:useLocalDpi xmlns:a14="http://schemas.microsoft.com/office/drawing/2010/main" val="0"/>
              </a:ext>
            </a:extLst>
          </a:blip>
          <a:srcRect l="21106" r="22592" b="7713"/>
          <a:stretch/>
        </p:blipFill>
        <p:spPr bwMode="auto">
          <a:xfrm>
            <a:off x="604684" y="2360688"/>
            <a:ext cx="1106129" cy="1813106"/>
          </a:xfrm>
          <a:prstGeom prst="rect">
            <a:avLst/>
          </a:prstGeom>
          <a:noFill/>
          <a:extLst>
            <a:ext uri="{909E8E84-426E-40DD-AFC4-6F175D3DCCD1}">
              <a14:hiddenFill xmlns:a14="http://schemas.microsoft.com/office/drawing/2010/main">
                <a:solidFill>
                  <a:srgbClr val="FFFFFF"/>
                </a:solidFill>
              </a14:hiddenFill>
            </a:ext>
          </a:extLst>
        </p:spPr>
      </p:pic>
      <p:pic>
        <p:nvPicPr>
          <p:cNvPr id="2051" name="Picture 3" descr="C:\Users\PC\Pictures\Requerimiento-de-información.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942288" y="697404"/>
            <a:ext cx="1486203" cy="1755358"/>
          </a:xfrm>
          <a:prstGeom prst="rect">
            <a:avLst/>
          </a:prstGeom>
          <a:ln>
            <a:noFill/>
          </a:ln>
          <a:effectLst>
            <a:softEdge rad="112500"/>
          </a:effectLst>
          <a:extLst>
            <a:ext uri="{909E8E84-426E-40DD-AFC4-6F175D3DCCD1}">
              <a14:hiddenFill xmlns:a14="http://schemas.microsoft.com/office/drawing/2010/main">
                <a:solidFill>
                  <a:srgbClr val="FFFFFF"/>
                </a:solidFill>
              </a14:hiddenFill>
            </a:ext>
          </a:extLst>
        </p:spPr>
      </p:pic>
      <p:sp>
        <p:nvSpPr>
          <p:cNvPr id="6" name="5 Rectángulo"/>
          <p:cNvSpPr/>
          <p:nvPr/>
        </p:nvSpPr>
        <p:spPr>
          <a:xfrm>
            <a:off x="263183" y="4176703"/>
            <a:ext cx="7658827" cy="461665"/>
          </a:xfrm>
          <a:prstGeom prst="rect">
            <a:avLst/>
          </a:prstGeom>
          <a:noFill/>
        </p:spPr>
        <p:txBody>
          <a:bodyPr wrap="none" lIns="91440" tIns="45720" rIns="91440" bIns="45720">
            <a:spAutoFit/>
            <a:scene3d>
              <a:camera prst="orthographicFront"/>
              <a:lightRig rig="flat" dir="t">
                <a:rot lat="0" lon="0" rev="18900000"/>
              </a:lightRig>
            </a:scene3d>
            <a:sp3d extrusionH="31750" contourW="6350" prstMaterial="powder">
              <a:bevelT w="19050" h="19050" prst="angle"/>
              <a:contourClr>
                <a:schemeClr val="accent3">
                  <a:tint val="100000"/>
                  <a:shade val="100000"/>
                  <a:satMod val="100000"/>
                  <a:hueMod val="100000"/>
                </a:schemeClr>
              </a:contourClr>
            </a:sp3d>
          </a:bodyPr>
          <a:lstStyle/>
          <a:p>
            <a:pPr algn="ctr"/>
            <a:r>
              <a:rPr lang="es-ES" sz="2400" b="1" dirty="0" smtClean="0">
                <a:ln/>
                <a:solidFill>
                  <a:schemeClr val="accent3"/>
                </a:solidFill>
                <a:latin typeface="Times New Roman" panose="02020603050405020304" pitchFamily="18" charset="0"/>
                <a:cs typeface="Times New Roman" panose="02020603050405020304" pitchFamily="18" charset="0"/>
              </a:rPr>
              <a:t>LA PRESTACION DE SERVICIO A LA COMUNIDAD </a:t>
            </a:r>
            <a:endParaRPr lang="es-ES" sz="2400" b="1" cap="none" spc="0" dirty="0">
              <a:ln/>
              <a:solidFill>
                <a:schemeClr val="accent3"/>
              </a:solidFill>
              <a:effectLst/>
              <a:latin typeface="Times New Roman" panose="02020603050405020304" pitchFamily="18" charset="0"/>
              <a:cs typeface="Times New Roman" panose="02020603050405020304" pitchFamily="18" charset="0"/>
            </a:endParaRPr>
          </a:p>
        </p:txBody>
      </p:sp>
      <p:sp>
        <p:nvSpPr>
          <p:cNvPr id="7" name="6 CuadroTexto"/>
          <p:cNvSpPr txBox="1"/>
          <p:nvPr/>
        </p:nvSpPr>
        <p:spPr>
          <a:xfrm>
            <a:off x="467544" y="4869160"/>
            <a:ext cx="6552728" cy="830997"/>
          </a:xfrm>
          <a:prstGeom prst="rect">
            <a:avLst/>
          </a:prstGeom>
          <a:noFill/>
        </p:spPr>
        <p:txBody>
          <a:bodyPr wrap="square" rtlCol="0">
            <a:spAutoFit/>
          </a:bodyPr>
          <a:lstStyle/>
          <a:p>
            <a:r>
              <a:rPr lang="es-CO" sz="1200" dirty="0" smtClean="0">
                <a:latin typeface="Times New Roman" panose="02020603050405020304" pitchFamily="18" charset="0"/>
                <a:cs typeface="Times New Roman" panose="02020603050405020304" pitchFamily="18" charset="0"/>
              </a:rPr>
              <a:t>Es la realización de la tarea de que el adolescente debe realizar en forma gratuita, en un periodo de 6 meses, durante una jornada de 8 horas  semanales preferiblemente los fines de semana y festivos o días hábiles sin afectar su jornada escolar .  Queda prohibido el desempeño de cualquier trabajo que pueda ser peligroso , o tentar  a su salud, desarrollo físico, mental, espiritual, moral o social. </a:t>
            </a:r>
            <a:endParaRPr lang="es-CO" sz="1200" dirty="0">
              <a:latin typeface="Times New Roman" panose="02020603050405020304" pitchFamily="18" charset="0"/>
              <a:cs typeface="Times New Roman" panose="02020603050405020304" pitchFamily="18" charset="0"/>
            </a:endParaRPr>
          </a:p>
        </p:txBody>
      </p:sp>
      <p:pic>
        <p:nvPicPr>
          <p:cNvPr id="2052" name="Picture 4" descr="C:\Users\PC\Pictures\image.PNG"/>
          <p:cNvPicPr>
            <a:picLocks noChangeAspect="1" noChangeArrowheads="1"/>
          </p:cNvPicPr>
          <p:nvPr/>
        </p:nvPicPr>
        <p:blipFill rotWithShape="1">
          <a:blip r:embed="rId4">
            <a:extLst>
              <a:ext uri="{28A0092B-C50C-407E-A947-70E740481C1C}">
                <a14:useLocalDpi xmlns:a14="http://schemas.microsoft.com/office/drawing/2010/main" val="0"/>
              </a:ext>
            </a:extLst>
          </a:blip>
          <a:srcRect l="13805" r="21057"/>
          <a:stretch/>
        </p:blipFill>
        <p:spPr bwMode="auto">
          <a:xfrm>
            <a:off x="7448460" y="4699922"/>
            <a:ext cx="1317211" cy="202221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410009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402425" y="908720"/>
            <a:ext cx="3765453" cy="461665"/>
          </a:xfrm>
          <a:prstGeom prst="rect">
            <a:avLst/>
          </a:prstGeom>
          <a:noFill/>
        </p:spPr>
        <p:txBody>
          <a:bodyPr wrap="none" lIns="91440" tIns="45720" rIns="91440" bIns="45720">
            <a:spAutoFit/>
            <a:scene3d>
              <a:camera prst="orthographicFront"/>
              <a:lightRig rig="flat" dir="t">
                <a:rot lat="0" lon="0" rev="18900000"/>
              </a:lightRig>
            </a:scene3d>
            <a:sp3d extrusionH="31750" contourW="6350" prstMaterial="powder">
              <a:bevelT w="19050" h="19050" prst="angle"/>
              <a:contourClr>
                <a:schemeClr val="accent3">
                  <a:tint val="100000"/>
                  <a:shade val="100000"/>
                  <a:satMod val="100000"/>
                  <a:hueMod val="100000"/>
                </a:schemeClr>
              </a:contourClr>
            </a:sp3d>
          </a:bodyPr>
          <a:lstStyle/>
          <a:p>
            <a:pPr algn="ctr"/>
            <a:r>
              <a:rPr lang="es-ES" sz="2400" b="1" cap="none" spc="0" dirty="0" smtClean="0">
                <a:ln/>
                <a:solidFill>
                  <a:schemeClr val="accent3"/>
                </a:solidFill>
                <a:effectLst/>
                <a:latin typeface="Times New Roman" panose="02020603050405020304" pitchFamily="18" charset="0"/>
                <a:cs typeface="Times New Roman" panose="02020603050405020304" pitchFamily="18" charset="0"/>
              </a:rPr>
              <a:t>LA LIBERTAD ASISTIDA</a:t>
            </a:r>
            <a:endParaRPr lang="es-ES" sz="2400" b="1" cap="none" spc="0" dirty="0">
              <a:ln/>
              <a:solidFill>
                <a:schemeClr val="accent3"/>
              </a:solidFill>
              <a:effectLst/>
              <a:latin typeface="Times New Roman" panose="02020603050405020304" pitchFamily="18" charset="0"/>
              <a:cs typeface="Times New Roman" panose="02020603050405020304" pitchFamily="18" charset="0"/>
            </a:endParaRPr>
          </a:p>
        </p:txBody>
      </p:sp>
      <p:sp>
        <p:nvSpPr>
          <p:cNvPr id="3" name="2 CuadroTexto"/>
          <p:cNvSpPr txBox="1"/>
          <p:nvPr/>
        </p:nvSpPr>
        <p:spPr>
          <a:xfrm>
            <a:off x="402425" y="1628800"/>
            <a:ext cx="6473831" cy="646331"/>
          </a:xfrm>
          <a:prstGeom prst="rect">
            <a:avLst/>
          </a:prstGeom>
          <a:noFill/>
        </p:spPr>
        <p:txBody>
          <a:bodyPr wrap="square" rtlCol="0">
            <a:spAutoFit/>
          </a:bodyPr>
          <a:lstStyle/>
          <a:p>
            <a:r>
              <a:rPr lang="es-CO" sz="1200" dirty="0" smtClean="0">
                <a:latin typeface="Times New Roman" panose="02020603050405020304" pitchFamily="18" charset="0"/>
                <a:cs typeface="Times New Roman" panose="02020603050405020304" pitchFamily="18" charset="0"/>
              </a:rPr>
              <a:t>Es la concesión de libertad  que da la autoridad  al adolescente, con la condición  obligatoria de  supervisión , la asistencia de un programa  de atención especializada.  Y no podrá durar mas de 2 años .</a:t>
            </a:r>
            <a:endParaRPr lang="es-CO" sz="1200" dirty="0">
              <a:latin typeface="Times New Roman" panose="02020603050405020304" pitchFamily="18" charset="0"/>
              <a:cs typeface="Times New Roman" panose="02020603050405020304" pitchFamily="18" charset="0"/>
            </a:endParaRPr>
          </a:p>
        </p:txBody>
      </p:sp>
      <p:pic>
        <p:nvPicPr>
          <p:cNvPr id="3074" name="Picture 2" descr="C:\Users\PC\Pictures\2d0a1adde866b5bcd91fd7697eddb968.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020272" y="671538"/>
            <a:ext cx="1487674" cy="1397694"/>
          </a:xfrm>
          <a:prstGeom prst="rect">
            <a:avLst/>
          </a:prstGeom>
          <a:ln>
            <a:noFill/>
          </a:ln>
          <a:effectLst>
            <a:softEdge rad="112500"/>
          </a:effectLst>
          <a:extLst>
            <a:ext uri="{909E8E84-426E-40DD-AFC4-6F175D3DCCD1}">
              <a14:hiddenFill xmlns:a14="http://schemas.microsoft.com/office/drawing/2010/main">
                <a:solidFill>
                  <a:srgbClr val="FFFFFF"/>
                </a:solidFill>
              </a14:hiddenFill>
            </a:ext>
          </a:extLst>
        </p:spPr>
      </p:pic>
      <p:sp>
        <p:nvSpPr>
          <p:cNvPr id="4" name="3 Rectángulo"/>
          <p:cNvSpPr/>
          <p:nvPr/>
        </p:nvSpPr>
        <p:spPr>
          <a:xfrm>
            <a:off x="1600220" y="2263292"/>
            <a:ext cx="6860212" cy="461665"/>
          </a:xfrm>
          <a:prstGeom prst="rect">
            <a:avLst/>
          </a:prstGeom>
          <a:noFill/>
        </p:spPr>
        <p:txBody>
          <a:bodyPr wrap="none" lIns="91440" tIns="45720" rIns="91440" bIns="45720">
            <a:spAutoFit/>
            <a:scene3d>
              <a:camera prst="orthographicFront"/>
              <a:lightRig rig="flat" dir="t">
                <a:rot lat="0" lon="0" rev="18900000"/>
              </a:lightRig>
            </a:scene3d>
            <a:sp3d extrusionH="31750" contourW="6350" prstMaterial="powder">
              <a:bevelT w="19050" h="19050" prst="angle"/>
              <a:contourClr>
                <a:schemeClr val="accent3">
                  <a:tint val="100000"/>
                  <a:shade val="100000"/>
                  <a:satMod val="100000"/>
                  <a:hueMod val="100000"/>
                </a:schemeClr>
              </a:contourClr>
            </a:sp3d>
          </a:bodyPr>
          <a:lstStyle/>
          <a:p>
            <a:pPr algn="ctr"/>
            <a:r>
              <a:rPr lang="es-ES" sz="2400" b="1" cap="none" spc="0" dirty="0" smtClean="0">
                <a:ln/>
                <a:solidFill>
                  <a:schemeClr val="accent3"/>
                </a:solidFill>
                <a:effectLst/>
                <a:latin typeface="Times New Roman" panose="02020603050405020304" pitchFamily="18" charset="0"/>
                <a:cs typeface="Times New Roman" panose="02020603050405020304" pitchFamily="18" charset="0"/>
              </a:rPr>
              <a:t>LA INTERNACION EN MEDIO SEMI-CERADO</a:t>
            </a:r>
            <a:endParaRPr lang="es-ES" sz="2400" b="1" cap="none" spc="0" dirty="0">
              <a:ln/>
              <a:solidFill>
                <a:schemeClr val="accent3"/>
              </a:solidFill>
              <a:effectLst/>
              <a:latin typeface="Times New Roman" panose="02020603050405020304" pitchFamily="18" charset="0"/>
              <a:cs typeface="Times New Roman" panose="02020603050405020304" pitchFamily="18" charset="0"/>
            </a:endParaRPr>
          </a:p>
        </p:txBody>
      </p:sp>
      <p:sp>
        <p:nvSpPr>
          <p:cNvPr id="5" name="4 CuadroTexto"/>
          <p:cNvSpPr txBox="1"/>
          <p:nvPr/>
        </p:nvSpPr>
        <p:spPr>
          <a:xfrm>
            <a:off x="1603668" y="2724957"/>
            <a:ext cx="7049895" cy="461665"/>
          </a:xfrm>
          <a:prstGeom prst="rect">
            <a:avLst/>
          </a:prstGeom>
          <a:noFill/>
        </p:spPr>
        <p:txBody>
          <a:bodyPr wrap="square" rtlCol="0">
            <a:spAutoFit/>
          </a:bodyPr>
          <a:lstStyle/>
          <a:p>
            <a:r>
              <a:rPr lang="es-CO" sz="1200" dirty="0" smtClean="0">
                <a:latin typeface="Times New Roman" panose="02020603050405020304" pitchFamily="18" charset="0"/>
                <a:cs typeface="Times New Roman" panose="02020603050405020304" pitchFamily="18" charset="0"/>
              </a:rPr>
              <a:t>Es la vinculación del adolescente en un programa de atención especializado, al cual debe asistir obligatoriamente, durante un horario no escolar  durante los fines de semana y no podrá ser superior a 3 años. </a:t>
            </a:r>
            <a:endParaRPr lang="es-CO" sz="1200" dirty="0">
              <a:latin typeface="Times New Roman" panose="02020603050405020304" pitchFamily="18" charset="0"/>
              <a:cs typeface="Times New Roman" panose="02020603050405020304" pitchFamily="18" charset="0"/>
            </a:endParaRPr>
          </a:p>
        </p:txBody>
      </p:sp>
      <p:sp>
        <p:nvSpPr>
          <p:cNvPr id="6" name="5 Rectángulo"/>
          <p:cNvSpPr/>
          <p:nvPr/>
        </p:nvSpPr>
        <p:spPr>
          <a:xfrm>
            <a:off x="486948" y="3750131"/>
            <a:ext cx="6821356" cy="830997"/>
          </a:xfrm>
          <a:prstGeom prst="rect">
            <a:avLst/>
          </a:prstGeom>
          <a:noFill/>
        </p:spPr>
        <p:txBody>
          <a:bodyPr wrap="none" lIns="91440" tIns="45720" rIns="91440" bIns="45720">
            <a:spAutoFit/>
            <a:scene3d>
              <a:camera prst="orthographicFront"/>
              <a:lightRig rig="flat" dir="t">
                <a:rot lat="0" lon="0" rev="18900000"/>
              </a:lightRig>
            </a:scene3d>
            <a:sp3d extrusionH="31750" contourW="6350" prstMaterial="powder">
              <a:bevelT w="19050" h="19050" prst="angle"/>
              <a:contourClr>
                <a:schemeClr val="accent3">
                  <a:tint val="100000"/>
                  <a:shade val="100000"/>
                  <a:satMod val="100000"/>
                  <a:hueMod val="100000"/>
                </a:schemeClr>
              </a:contourClr>
            </a:sp3d>
          </a:bodyPr>
          <a:lstStyle/>
          <a:p>
            <a:r>
              <a:rPr lang="es-ES" sz="2400" b="1" cap="none" spc="0" dirty="0" smtClean="0">
                <a:ln/>
                <a:solidFill>
                  <a:schemeClr val="accent3"/>
                </a:solidFill>
                <a:effectLst/>
                <a:latin typeface="Times New Roman" panose="02020603050405020304" pitchFamily="18" charset="0"/>
                <a:cs typeface="Times New Roman" panose="02020603050405020304" pitchFamily="18" charset="0"/>
              </a:rPr>
              <a:t>LA PRIVACION DE LIBERTAD </a:t>
            </a:r>
          </a:p>
          <a:p>
            <a:r>
              <a:rPr lang="es-ES" sz="2400" b="1" cap="none" spc="0" dirty="0" smtClean="0">
                <a:ln/>
                <a:solidFill>
                  <a:schemeClr val="accent3"/>
                </a:solidFill>
                <a:effectLst/>
                <a:latin typeface="Times New Roman" panose="02020603050405020304" pitchFamily="18" charset="0"/>
                <a:cs typeface="Times New Roman" panose="02020603050405020304" pitchFamily="18" charset="0"/>
              </a:rPr>
              <a:t>EN CENTRO DE ATENCION ESPECIALIZADA</a:t>
            </a:r>
            <a:endParaRPr lang="es-ES" sz="2400" b="1" cap="none" spc="0" dirty="0">
              <a:ln/>
              <a:solidFill>
                <a:schemeClr val="accent3"/>
              </a:solidFill>
              <a:effectLst/>
              <a:latin typeface="Times New Roman" panose="02020603050405020304" pitchFamily="18" charset="0"/>
              <a:cs typeface="Times New Roman" panose="02020603050405020304" pitchFamily="18" charset="0"/>
            </a:endParaRPr>
          </a:p>
        </p:txBody>
      </p:sp>
      <p:pic>
        <p:nvPicPr>
          <p:cNvPr id="3075" name="Picture 3" descr="C:\Users\PC\Pictures\descarga.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51521" y="2275131"/>
            <a:ext cx="1348700" cy="1495773"/>
          </a:xfrm>
          <a:prstGeom prst="rect">
            <a:avLst/>
          </a:prstGeom>
          <a:noFill/>
          <a:extLst>
            <a:ext uri="{909E8E84-426E-40DD-AFC4-6F175D3DCCD1}">
              <a14:hiddenFill xmlns:a14="http://schemas.microsoft.com/office/drawing/2010/main">
                <a:solidFill>
                  <a:srgbClr val="FFFFFF"/>
                </a:solidFill>
              </a14:hiddenFill>
            </a:ext>
          </a:extLst>
        </p:spPr>
      </p:pic>
      <p:sp>
        <p:nvSpPr>
          <p:cNvPr id="7" name="6 CuadroTexto"/>
          <p:cNvSpPr txBox="1"/>
          <p:nvPr/>
        </p:nvSpPr>
        <p:spPr>
          <a:xfrm>
            <a:off x="486948" y="4869160"/>
            <a:ext cx="7181396" cy="1384995"/>
          </a:xfrm>
          <a:prstGeom prst="rect">
            <a:avLst/>
          </a:prstGeom>
          <a:noFill/>
        </p:spPr>
        <p:txBody>
          <a:bodyPr wrap="square" rtlCol="0">
            <a:spAutoFit/>
          </a:bodyPr>
          <a:lstStyle/>
          <a:p>
            <a:r>
              <a:rPr lang="es-CO" sz="1200" dirty="0" smtClean="0">
                <a:latin typeface="Times New Roman" panose="02020603050405020304" pitchFamily="18" charset="0"/>
                <a:cs typeface="Times New Roman" panose="02020603050405020304" pitchFamily="18" charset="0"/>
              </a:rPr>
              <a:t>La privacidad de libertad en centro de atención especializada se aplicara a los adolescente mayores de 16 años y menores de 18 años que sean hallados responsables de delitos, cuya pena mínima en el Código Penal sea o exceda entre 1 a  6 años de prisión. Si los adolescente son mayores de  14 y menores de 18 años, sean responsables de homicidios, secuestro o extorción la privación de liberta será de 2 a 8 años.</a:t>
            </a:r>
          </a:p>
          <a:p>
            <a:r>
              <a:rPr lang="es-CO" sz="1200" dirty="0" smtClean="0">
                <a:latin typeface="Times New Roman" panose="02020603050405020304" pitchFamily="18" charset="0"/>
                <a:cs typeface="Times New Roman" panose="02020603050405020304" pitchFamily="18" charset="0"/>
              </a:rPr>
              <a:t>Si estando vigente la sanción de  privación de la libertad   el adolescente cumpliere 18 años esta podrá continuar hasta que cumpla los 21, en ningún caso esta sanción podrá cumplirse en sitios destinados  a infractores mayores de edad.     </a:t>
            </a:r>
            <a:endParaRPr lang="es-CO" sz="1200" dirty="0">
              <a:latin typeface="Times New Roman" panose="02020603050405020304" pitchFamily="18" charset="0"/>
              <a:cs typeface="Times New Roman" panose="02020603050405020304" pitchFamily="18" charset="0"/>
            </a:endParaRPr>
          </a:p>
        </p:txBody>
      </p:sp>
      <p:pic>
        <p:nvPicPr>
          <p:cNvPr id="3076" name="Picture 4" descr="C:\Users\PC\Pictures\Slide41_Pic1_636318381591021852.jpeg"/>
          <p:cNvPicPr>
            <a:picLocks noChangeAspect="1" noChangeArrowheads="1"/>
          </p:cNvPicPr>
          <p:nvPr/>
        </p:nvPicPr>
        <p:blipFill rotWithShape="1">
          <a:blip r:embed="rId4">
            <a:extLst>
              <a:ext uri="{28A0092B-C50C-407E-A947-70E740481C1C}">
                <a14:useLocalDpi xmlns:a14="http://schemas.microsoft.com/office/drawing/2010/main" val="0"/>
              </a:ext>
            </a:extLst>
          </a:blip>
          <a:srcRect l="18712" r="20133"/>
          <a:stretch/>
        </p:blipFill>
        <p:spPr bwMode="auto">
          <a:xfrm>
            <a:off x="7702584" y="4484323"/>
            <a:ext cx="1149602" cy="176983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124963625"/>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orma de onda">
  <a:themeElements>
    <a:clrScheme name="Metro">
      <a:dk1>
        <a:sysClr val="windowText" lastClr="000000"/>
      </a:dk1>
      <a:lt1>
        <a:sysClr val="window" lastClr="FFFFFF"/>
      </a:lt1>
      <a:dk2>
        <a:srgbClr val="4E5B6F"/>
      </a:dk2>
      <a:lt2>
        <a:srgbClr val="D6ECFF"/>
      </a:lt2>
      <a:accent1>
        <a:srgbClr val="7FD13B"/>
      </a:accent1>
      <a:accent2>
        <a:srgbClr val="EA157A"/>
      </a:accent2>
      <a:accent3>
        <a:srgbClr val="FEB80A"/>
      </a:accent3>
      <a:accent4>
        <a:srgbClr val="00ADDC"/>
      </a:accent4>
      <a:accent5>
        <a:srgbClr val="738AC8"/>
      </a:accent5>
      <a:accent6>
        <a:srgbClr val="1AB39F"/>
      </a:accent6>
      <a:hlink>
        <a:srgbClr val="EB8803"/>
      </a:hlink>
      <a:folHlink>
        <a:srgbClr val="5F7791"/>
      </a:folHlink>
    </a:clrScheme>
    <a:fontScheme name="Forma de onda">
      <a:majorFont>
        <a:latin typeface="Candara"/>
        <a:ea typeface=""/>
        <a:cs typeface=""/>
        <a:font script="Jpan" typeface="HGP明朝E"/>
        <a:font script="Hang" typeface="HY그래픽M"/>
        <a:font script="Hans" typeface="华文新魏"/>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ndara"/>
        <a:ea typeface=""/>
        <a:cs typeface=""/>
        <a:font script="Jpan" typeface="HGP明朝E"/>
        <a:font script="Hang" typeface="HY그래픽M"/>
        <a:font script="Hans" typeface="华文楷体"/>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Forma de onda">
      <a:fillStyleLst>
        <a:solidFill>
          <a:schemeClr val="phClr"/>
        </a:solidFill>
        <a:gradFill rotWithShape="1">
          <a:gsLst>
            <a:gs pos="0">
              <a:schemeClr val="phClr">
                <a:tint val="0"/>
              </a:schemeClr>
            </a:gs>
            <a:gs pos="44000">
              <a:schemeClr val="phClr">
                <a:tint val="60000"/>
                <a:satMod val="120000"/>
              </a:schemeClr>
            </a:gs>
            <a:gs pos="100000">
              <a:schemeClr val="phClr">
                <a:tint val="90000"/>
                <a:alpha val="100000"/>
                <a:lumMod val="90000"/>
              </a:schemeClr>
            </a:gs>
          </a:gsLst>
          <a:lin ang="5400000" scaled="0"/>
        </a:gradFill>
        <a:gradFill rotWithShape="1">
          <a:gsLst>
            <a:gs pos="0">
              <a:schemeClr val="phClr">
                <a:tint val="96000"/>
                <a:satMod val="120000"/>
                <a:lumMod val="120000"/>
              </a:schemeClr>
            </a:gs>
            <a:gs pos="100000">
              <a:schemeClr val="phClr">
                <a:shade val="89000"/>
                <a:lumMod val="90000"/>
              </a:schemeClr>
            </a:gs>
          </a:gsLst>
          <a:lin ang="5400000" scaled="0"/>
        </a:gradFill>
      </a:fillStyleLst>
      <a:lnStyleLst>
        <a:ln w="9525" cap="flat" cmpd="sng" algn="ctr">
          <a:solidFill>
            <a:schemeClr val="phClr"/>
          </a:solidFill>
          <a:prstDash val="solid"/>
        </a:ln>
        <a:ln w="15875" cap="flat" cmpd="sng" algn="ctr">
          <a:solidFill>
            <a:schemeClr val="phClr">
              <a:shade val="75000"/>
              <a:lumMod val="80000"/>
            </a:schemeClr>
          </a:solidFill>
          <a:prstDash val="solid"/>
        </a:ln>
        <a:ln w="25400" cap="flat" cmpd="sng" algn="ctr">
          <a:solidFill>
            <a:schemeClr val="phClr"/>
          </a:solidFill>
          <a:prstDash val="solid"/>
        </a:ln>
      </a:lnStyleLst>
      <a:effectStyleLst>
        <a:effectStyle>
          <a:effectLst/>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prstMaterial="flat">
            <a:bevelT w="12700" h="12700"/>
          </a:sp3d>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contourW="19050" prstMaterial="flat">
            <a:bevelT w="63500" h="63500"/>
            <a:contourClr>
              <a:schemeClr val="phClr">
                <a:shade val="25000"/>
                <a:satMod val="180000"/>
              </a:schemeClr>
            </a:contourClr>
          </a:sp3d>
        </a:effectStyle>
      </a:effectStyleLst>
      <a:bgFillStyleLst>
        <a:solidFill>
          <a:schemeClr val="phClr"/>
        </a:solidFill>
        <a:gradFill rotWithShape="1">
          <a:gsLst>
            <a:gs pos="40000">
              <a:schemeClr val="phClr">
                <a:tint val="94000"/>
                <a:shade val="94000"/>
                <a:alpha val="100000"/>
                <a:satMod val="114000"/>
                <a:lumMod val="114000"/>
              </a:schemeClr>
            </a:gs>
            <a:gs pos="74000">
              <a:schemeClr val="phClr">
                <a:tint val="94000"/>
                <a:shade val="94000"/>
                <a:satMod val="128000"/>
                <a:lumMod val="100000"/>
              </a:schemeClr>
            </a:gs>
            <a:gs pos="100000">
              <a:schemeClr val="phClr">
                <a:tint val="98000"/>
                <a:shade val="100000"/>
                <a:hueMod val="98000"/>
                <a:satMod val="100000"/>
                <a:lumMod val="74000"/>
              </a:schemeClr>
            </a:gs>
          </a:gsLst>
          <a:path path="circle">
            <a:fillToRect l="20000" t="-40000" r="20000" b="140000"/>
          </a:path>
        </a:gradFill>
        <a:blipFill rotWithShape="1">
          <a:blip xmlns:r="http://schemas.openxmlformats.org/officeDocument/2006/relationships" r:embed="rId1">
            <a:duotone>
              <a:schemeClr val="phClr">
                <a:tint val="96000"/>
                <a:satMod val="130000"/>
                <a:lumMod val="50000"/>
              </a:schemeClr>
              <a:schemeClr val="phClr">
                <a:tint val="96000"/>
                <a:satMod val="114000"/>
                <a:lumMod val="114000"/>
              </a:schemeClr>
            </a:duotone>
          </a:blip>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Waveform</Template>
  <TotalTime>183</TotalTime>
  <Words>444</Words>
  <Application>Microsoft Office PowerPoint</Application>
  <PresentationFormat>Presentación en pantalla (4:3)</PresentationFormat>
  <Paragraphs>24</Paragraphs>
  <Slides>3</Slides>
  <Notes>0</Notes>
  <HiddenSlides>0</HiddenSlides>
  <MMClips>0</MMClips>
  <ScaleCrop>false</ScaleCrop>
  <HeadingPairs>
    <vt:vector size="4" baseType="variant">
      <vt:variant>
        <vt:lpstr>Tema</vt:lpstr>
      </vt:variant>
      <vt:variant>
        <vt:i4>1</vt:i4>
      </vt:variant>
      <vt:variant>
        <vt:lpstr>Títulos de diapositiva</vt:lpstr>
      </vt:variant>
      <vt:variant>
        <vt:i4>3</vt:i4>
      </vt:variant>
    </vt:vector>
  </HeadingPairs>
  <TitlesOfParts>
    <vt:vector size="4" baseType="lpstr">
      <vt:lpstr>Forma de onda</vt:lpstr>
      <vt:lpstr>Presentación de PowerPoint</vt:lpstr>
      <vt:lpstr>Presentación de PowerPoint</vt:lpstr>
      <vt:lpstr>Presentación de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PC</dc:creator>
  <cp:lastModifiedBy>PC</cp:lastModifiedBy>
  <cp:revision>13</cp:revision>
  <dcterms:created xsi:type="dcterms:W3CDTF">2018-02-03T15:39:56Z</dcterms:created>
  <dcterms:modified xsi:type="dcterms:W3CDTF">2018-02-03T18:43:36Z</dcterms:modified>
</cp:coreProperties>
</file>