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0058A-05BA-4065-A5B8-F6AC67BB1ED8}" type="datetimeFigureOut">
              <a:rPr lang="es-ES" smtClean="0"/>
              <a:t>09/01/2018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D79DB-71D4-4526-8F92-61202C7283BB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1373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0058A-05BA-4065-A5B8-F6AC67BB1ED8}" type="datetimeFigureOut">
              <a:rPr lang="es-ES" smtClean="0"/>
              <a:t>09/01/2018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D79DB-71D4-4526-8F92-61202C7283BB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0147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0058A-05BA-4065-A5B8-F6AC67BB1ED8}" type="datetimeFigureOut">
              <a:rPr lang="es-ES" smtClean="0"/>
              <a:t>09/01/2018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D79DB-71D4-4526-8F92-61202C7283BB}" type="slidenum">
              <a:rPr lang="es-ES" smtClean="0"/>
              <a:t>‹#›</a:t>
            </a:fld>
            <a:endParaRPr lang="es-E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598906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0058A-05BA-4065-A5B8-F6AC67BB1ED8}" type="datetimeFigureOut">
              <a:rPr lang="es-ES" smtClean="0"/>
              <a:t>09/01/2018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D79DB-71D4-4526-8F92-61202C7283BB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747591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0058A-05BA-4065-A5B8-F6AC67BB1ED8}" type="datetimeFigureOut">
              <a:rPr lang="es-ES" smtClean="0"/>
              <a:t>09/01/2018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D79DB-71D4-4526-8F92-61202C7283BB}" type="slidenum">
              <a:rPr lang="es-ES" smtClean="0"/>
              <a:t>‹#›</a:t>
            </a:fld>
            <a:endParaRPr lang="es-E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691900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0058A-05BA-4065-A5B8-F6AC67BB1ED8}" type="datetimeFigureOut">
              <a:rPr lang="es-ES" smtClean="0"/>
              <a:t>09/01/2018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D79DB-71D4-4526-8F92-61202C7283BB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62998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0058A-05BA-4065-A5B8-F6AC67BB1ED8}" type="datetimeFigureOut">
              <a:rPr lang="es-ES" smtClean="0"/>
              <a:t>09/01/2018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D79DB-71D4-4526-8F92-61202C7283BB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685224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0058A-05BA-4065-A5B8-F6AC67BB1ED8}" type="datetimeFigureOut">
              <a:rPr lang="es-ES" smtClean="0"/>
              <a:t>09/01/2018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D79DB-71D4-4526-8F92-61202C7283BB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46746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0058A-05BA-4065-A5B8-F6AC67BB1ED8}" type="datetimeFigureOut">
              <a:rPr lang="es-ES" smtClean="0"/>
              <a:t>09/01/2018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D79DB-71D4-4526-8F92-61202C7283BB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51724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0058A-05BA-4065-A5B8-F6AC67BB1ED8}" type="datetimeFigureOut">
              <a:rPr lang="es-ES" smtClean="0"/>
              <a:t>09/01/2018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D79DB-71D4-4526-8F92-61202C7283BB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18708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0058A-05BA-4065-A5B8-F6AC67BB1ED8}" type="datetimeFigureOut">
              <a:rPr lang="es-ES" smtClean="0"/>
              <a:t>09/01/2018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D79DB-71D4-4526-8F92-61202C7283BB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77281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0058A-05BA-4065-A5B8-F6AC67BB1ED8}" type="datetimeFigureOut">
              <a:rPr lang="es-ES" smtClean="0"/>
              <a:t>09/01/2018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D79DB-71D4-4526-8F92-61202C7283BB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32776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0058A-05BA-4065-A5B8-F6AC67BB1ED8}" type="datetimeFigureOut">
              <a:rPr lang="es-ES" smtClean="0"/>
              <a:t>09/01/2018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D79DB-71D4-4526-8F92-61202C7283BB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73213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0058A-05BA-4065-A5B8-F6AC67BB1ED8}" type="datetimeFigureOut">
              <a:rPr lang="es-ES" smtClean="0"/>
              <a:t>09/01/2018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D79DB-71D4-4526-8F92-61202C7283BB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029850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0058A-05BA-4065-A5B8-F6AC67BB1ED8}" type="datetimeFigureOut">
              <a:rPr lang="es-ES" smtClean="0"/>
              <a:t>09/01/2018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D79DB-71D4-4526-8F92-61202C7283BB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53412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0058A-05BA-4065-A5B8-F6AC67BB1ED8}" type="datetimeFigureOut">
              <a:rPr lang="es-ES" smtClean="0"/>
              <a:t>09/01/2018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D79DB-71D4-4526-8F92-61202C7283BB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4140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70058A-05BA-4065-A5B8-F6AC67BB1ED8}" type="datetimeFigureOut">
              <a:rPr lang="es-ES" smtClean="0"/>
              <a:t>09/01/2018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9FD79DB-71D4-4526-8F92-61202C7283BB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89508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064E22-7D83-45E9-A399-930E6B3C77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8110" y="125343"/>
            <a:ext cx="7766936" cy="1096899"/>
          </a:xfrm>
        </p:spPr>
        <p:txBody>
          <a:bodyPr/>
          <a:lstStyle/>
          <a:p>
            <a:r>
              <a:rPr lang="es-ES" dirty="0"/>
              <a:t>Contextualización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8D83A1-2724-44D5-84EB-DC80B25A855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/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EE99250-4BBF-4126-BA58-A6FF6128072A}"/>
              </a:ext>
            </a:extLst>
          </p:cNvPr>
          <p:cNvSpPr txBox="1"/>
          <p:nvPr/>
        </p:nvSpPr>
        <p:spPr>
          <a:xfrm>
            <a:off x="927653" y="1421401"/>
            <a:ext cx="85078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400" dirty="0"/>
              <a:t>El centro donde se lleva a cabo nuestra Unidad Didáctica se encuentra en un pueblo de Mallorca, junto a la parte costera, en la comarca de Levante (</a:t>
            </a:r>
            <a:r>
              <a:rPr lang="es-ES" sz="2400" u="sng" dirty="0"/>
              <a:t>Son Servera</a:t>
            </a:r>
            <a:r>
              <a:rPr lang="es-ES" sz="2400" dirty="0"/>
              <a:t>).</a:t>
            </a:r>
          </a:p>
        </p:txBody>
      </p:sp>
      <p:pic>
        <p:nvPicPr>
          <p:cNvPr id="1026" name="Picture 2" descr="https://lh6.googleusercontent.com/JuoXJhQ46uT6o9NDjD6-DN8YUP5D68VEwLIr6UnyVhRuX95Ue2abg1I1VjSMiUwhm1TKoUTBChAd4i_tBX6K-oKLafCmiYdktTDLTZdK8tnDjjo3RghkBaZ1de7_UwjBBS3xtsv2">
            <a:extLst>
              <a:ext uri="{FF2B5EF4-FFF2-40B4-BE49-F238E27FC236}">
                <a16:creationId xmlns:a16="http://schemas.microsoft.com/office/drawing/2014/main" id="{2860F099-AA0C-453E-8D35-7F0B3C7F6B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5092" y="2923212"/>
            <a:ext cx="2495550" cy="2324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52B9588-914D-4E9A-86EE-DA5628F361FA}"/>
              </a:ext>
            </a:extLst>
          </p:cNvPr>
          <p:cNvSpPr txBox="1"/>
          <p:nvPr/>
        </p:nvSpPr>
        <p:spPr>
          <a:xfrm>
            <a:off x="927653" y="5346891"/>
            <a:ext cx="761042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dirty="0"/>
              <a:t>Los alumnos que más predominan son de origen peninsular, pero también hay gente de origen mallorquín.</a:t>
            </a:r>
          </a:p>
        </p:txBody>
      </p:sp>
    </p:spTree>
    <p:extLst>
      <p:ext uri="{BB962C8B-B14F-4D97-AF65-F5344CB8AC3E}">
        <p14:creationId xmlns:p14="http://schemas.microsoft.com/office/powerpoint/2010/main" val="34519887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D20C49-8E5C-417F-B768-E3003DE28F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207038"/>
          </a:xfrm>
        </p:spPr>
        <p:txBody>
          <a:bodyPr>
            <a:normAutofit fontScale="90000"/>
          </a:bodyPr>
          <a:lstStyle/>
          <a:p>
            <a:r>
              <a:rPr lang="es-E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CDFDE5-DE2A-446F-A57A-6FB357B0A7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609601"/>
            <a:ext cx="8596668" cy="14577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2400" dirty="0">
                <a:solidFill>
                  <a:schemeClr val="tx1"/>
                </a:solidFill>
              </a:rPr>
              <a:t>Las aulas del centro están bien equipadas, y los alumnos del centro disponen de ordenadores individuales con buena conexión a Internet.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B4018B4-9941-4AD3-9E76-C8FE36117AFA}"/>
              </a:ext>
            </a:extLst>
          </p:cNvPr>
          <p:cNvSpPr txBox="1"/>
          <p:nvPr/>
        </p:nvSpPr>
        <p:spPr>
          <a:xfrm>
            <a:off x="888274" y="3718922"/>
            <a:ext cx="815122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/>
              <a:t>Esta Unidad Didáctica irá dirigida al Segundo Ciclo de Educación Primaria, concretamente a los alumnos de</a:t>
            </a:r>
          </a:p>
          <a:p>
            <a:r>
              <a:rPr lang="es-ES" sz="2400" b="1" u="sng" dirty="0"/>
              <a:t>6º curso.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356E8EA-E6EF-4C0C-A0FD-B118FE272E12}"/>
              </a:ext>
            </a:extLst>
          </p:cNvPr>
          <p:cNvSpPr txBox="1"/>
          <p:nvPr/>
        </p:nvSpPr>
        <p:spPr>
          <a:xfrm>
            <a:off x="888274" y="5198555"/>
            <a:ext cx="65314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/>
              <a:t>La clase estará formada por </a:t>
            </a:r>
            <a:r>
              <a:rPr lang="es-ES" sz="2400" b="1" u="sng" dirty="0"/>
              <a:t>24</a:t>
            </a:r>
            <a:r>
              <a:rPr lang="es-ES" sz="2400" dirty="0"/>
              <a:t> alumnos</a:t>
            </a:r>
            <a:r>
              <a:rPr lang="es-ES" dirty="0"/>
              <a:t>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D6B2D8A-1AED-4A81-B731-517CC5789A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6471" y="1641006"/>
            <a:ext cx="1763232" cy="125354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BC6AC71-3B49-4B1A-BC45-FB56492CE77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070336">
            <a:off x="7373849" y="1751061"/>
            <a:ext cx="771345" cy="527889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F45B05C-3580-4722-B19F-CE4573DA2C2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4047" y="5453205"/>
            <a:ext cx="2816086" cy="1408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30871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DB23B5F-8114-4F54-B4EE-E529BF64914E}"/>
              </a:ext>
            </a:extLst>
          </p:cNvPr>
          <p:cNvSpPr txBox="1"/>
          <p:nvPr/>
        </p:nvSpPr>
        <p:spPr>
          <a:xfrm>
            <a:off x="1627461" y="453797"/>
            <a:ext cx="6844937" cy="4462760"/>
          </a:xfrm>
          <a:prstGeom prst="rect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800" dirty="0"/>
              <a:t>La finalidad de nuestra unidad didáctica es que los alumnos, una vez realizadas las actividades propuestas por el profesorado y de acuerdo con el </a:t>
            </a:r>
            <a:r>
              <a:rPr lang="es-ES" sz="3200" i="1" dirty="0"/>
              <a:t>Decreto 32/2014 del 18 de julio</a:t>
            </a:r>
            <a:r>
              <a:rPr lang="es-ES" sz="2800" dirty="0"/>
              <a:t>, por el cual se establece tanto el currículum de Educación Primaria de las Islas Baleares como la normativa de nuestro centro escolar, sean capaces de asimilar los objetivos establecidos.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610553C-030F-4CC7-AE2A-47EE2A0440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0034" y="5088836"/>
            <a:ext cx="3228419" cy="167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922339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21</TotalTime>
  <Words>168</Words>
  <Application>Microsoft Office PowerPoint</Application>
  <PresentationFormat>Widescreen</PresentationFormat>
  <Paragraphs>10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 3</vt:lpstr>
      <vt:lpstr>Facet</vt:lpstr>
      <vt:lpstr>Contextualización</vt:lpstr>
      <vt:lpstr>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Contextualización</dc:title>
  <dc:creator>Pili Ribas.</dc:creator>
  <cp:lastModifiedBy>Pili Ribas.</cp:lastModifiedBy>
  <cp:revision>3</cp:revision>
  <dcterms:created xsi:type="dcterms:W3CDTF">2018-01-08T23:01:06Z</dcterms:created>
  <dcterms:modified xsi:type="dcterms:W3CDTF">2018-01-08T23:22:34Z</dcterms:modified>
</cp:coreProperties>
</file>