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30E2307-1E40-4E12-8716-25BFDA8E7013}" type="datetime1">
              <a:rPr lang="en-US" smtClean="0"/>
              <a:pPr/>
              <a:t>11/22/2017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FD9D02-426E-46C9-9EE9-0DE1EF8B2838}" type="datetime1">
              <a:rPr lang="en-US" smtClean="0"/>
              <a:pPr/>
              <a:t>11/22/2017</a:t>
            </a:fld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B8AEBBE-F8B2-42CF-9895-E86A608384EB}" type="datetime1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11/22/2017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11/22/2017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8CDBF60-6CC3-4B74-A60D-3486985E4346}" type="datetime1">
              <a:rPr lang="en-US" smtClean="0"/>
              <a:pPr/>
              <a:t>11/22/2017</a:t>
            </a:fld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11/22/2017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EA7E191-5F94-4FC1-B823-BD7CABF7FA06}" type="datetime1">
              <a:rPr lang="en-US" smtClean="0"/>
              <a:pPr/>
              <a:t>11/22/2017</a:t>
            </a:fld>
            <a:endParaRPr lang="en-U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8856D55-EFBE-4F9B-8A5F-09D42CA22A9B}" type="datetime1">
              <a:rPr lang="en-US" smtClean="0"/>
              <a:pPr/>
              <a:t>11/22/2017</a:t>
            </a:fld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11/22/2017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116632"/>
            <a:ext cx="7632848" cy="95825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DEL PROCESAMIENTO DE LA INFORMACIÓN</a:t>
            </a:r>
            <a:endParaRPr lang="es-MX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267744" y="1556792"/>
            <a:ext cx="655272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s-MX" sz="2000" b="1" dirty="0" smtClean="0">
                <a:solidFill>
                  <a:schemeClr val="accent3">
                    <a:lumMod val="75000"/>
                  </a:schemeClr>
                </a:solidFill>
              </a:rPr>
              <a:t>MODELO DE AUTORREGULACIÓN</a:t>
            </a:r>
          </a:p>
          <a:p>
            <a:pPr>
              <a:lnSpc>
                <a:spcPct val="200000"/>
              </a:lnSpc>
            </a:pPr>
            <a:endParaRPr lang="es-MX" sz="2000" b="1" dirty="0">
              <a:solidFill>
                <a:schemeClr val="accent3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s-MX" sz="2000" b="1" dirty="0" smtClean="0">
                <a:solidFill>
                  <a:schemeClr val="accent3">
                    <a:lumMod val="75000"/>
                  </a:schemeClr>
                </a:solidFill>
              </a:rPr>
              <a:t>ESTRATEGIAS DE APRENDIZAJE</a:t>
            </a:r>
          </a:p>
          <a:p>
            <a:pPr>
              <a:lnSpc>
                <a:spcPct val="200000"/>
              </a:lnSpc>
            </a:pPr>
            <a:endParaRPr lang="es-MX" sz="2000" b="1" dirty="0">
              <a:solidFill>
                <a:schemeClr val="accent3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s-MX" sz="2000" b="1" dirty="0" smtClean="0">
                <a:solidFill>
                  <a:schemeClr val="accent3">
                    <a:lumMod val="75000"/>
                  </a:schemeClr>
                </a:solidFill>
              </a:rPr>
              <a:t>EFICACIA DE LA ENSEÑANZA DE ESTRATEGIAS</a:t>
            </a:r>
          </a:p>
          <a:p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                 FIN</a:t>
            </a:r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4 Botón de acción: Final">
            <a:hlinkClick r:id="rId2" action="ppaction://hlinksldjump" highlightClick="1"/>
          </p:cNvPr>
          <p:cNvSpPr/>
          <p:nvPr/>
        </p:nvSpPr>
        <p:spPr>
          <a:xfrm>
            <a:off x="7164288" y="2996952"/>
            <a:ext cx="792088" cy="432048"/>
          </a:xfrm>
          <a:prstGeom prst="actionButtonEn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Botón de acción: Final">
            <a:hlinkClick r:id="rId3" action="ppaction://hlinksldjump" highlightClick="1"/>
          </p:cNvPr>
          <p:cNvSpPr/>
          <p:nvPr/>
        </p:nvSpPr>
        <p:spPr>
          <a:xfrm>
            <a:off x="5868144" y="5517232"/>
            <a:ext cx="792088" cy="379210"/>
          </a:xfrm>
          <a:prstGeom prst="actionButtonEn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9046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67600" cy="580926"/>
          </a:xfrm>
        </p:spPr>
        <p:txBody>
          <a:bodyPr/>
          <a:lstStyle/>
          <a:p>
            <a:pPr algn="ctr"/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METODOS DE APRENDIZAJE</a:t>
            </a:r>
            <a:endParaRPr lang="es-MX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REPASO</a:t>
            </a:r>
          </a:p>
          <a:p>
            <a:pPr>
              <a:buFont typeface="Wingdings" panose="05000000000000000000" pitchFamily="2" charset="2"/>
              <a:buChar char="ü"/>
            </a:pPr>
            <a:endParaRPr lang="es-MX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ELABORACIÓN</a:t>
            </a:r>
          </a:p>
          <a:p>
            <a:pPr>
              <a:buFont typeface="Wingdings" panose="05000000000000000000" pitchFamily="2" charset="2"/>
              <a:buChar char="ü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ORGANIZACIÓN</a:t>
            </a:r>
          </a:p>
          <a:p>
            <a:pPr>
              <a:buFont typeface="Wingdings" panose="05000000000000000000" pitchFamily="2" charset="2"/>
              <a:buChar char="ü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COMPRENSIÓN</a:t>
            </a:r>
          </a:p>
          <a:p>
            <a:pPr>
              <a:buFont typeface="Wingdings" panose="05000000000000000000" pitchFamily="2" charset="2"/>
              <a:buChar char="ü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SUPERVICIÓN</a:t>
            </a:r>
          </a:p>
          <a:p>
            <a:pPr>
              <a:buFont typeface="Wingdings" panose="05000000000000000000" pitchFamily="2" charset="2"/>
              <a:buChar char="ü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AFECTIVA</a:t>
            </a:r>
          </a:p>
          <a:p>
            <a:pPr>
              <a:buFont typeface="Wingdings" panose="05000000000000000000" pitchFamily="2" charset="2"/>
              <a:buChar char="ü"/>
            </a:pPr>
            <a:endParaRPr lang="es-MX" dirty="0" smtClean="0"/>
          </a:p>
          <a:p>
            <a:pPr>
              <a:buFont typeface="Wingdings" panose="05000000000000000000" pitchFamily="2" charset="2"/>
              <a:buChar char="ü"/>
            </a:pPr>
            <a:endParaRPr lang="es-MX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916832"/>
            <a:ext cx="4478635" cy="3362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Botón de acción: Hacia atrás o Anterior">
            <a:hlinkClick r:id="rId3" action="ppaction://hlinksldjump" highlightClick="1"/>
          </p:cNvPr>
          <p:cNvSpPr/>
          <p:nvPr/>
        </p:nvSpPr>
        <p:spPr>
          <a:xfrm>
            <a:off x="4139952" y="6093296"/>
            <a:ext cx="1008112" cy="504056"/>
          </a:xfrm>
          <a:prstGeom prst="actionButtonBackPreviou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CuadroTexto"/>
          <p:cNvSpPr txBox="1"/>
          <p:nvPr/>
        </p:nvSpPr>
        <p:spPr>
          <a:xfrm>
            <a:off x="5364088" y="609329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MENU</a:t>
            </a:r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523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293096"/>
            <a:ext cx="7920880" cy="2232248"/>
          </a:xfrm>
        </p:spPr>
        <p:txBody>
          <a:bodyPr>
            <a:normAutofit/>
          </a:bodyPr>
          <a:lstStyle/>
          <a:p>
            <a:pPr algn="ctr"/>
            <a:r>
              <a:rPr lang="es-MX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REGRESAR A</a:t>
            </a:r>
            <a:br>
              <a:rPr lang="es-MX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es-MX" sz="40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/>
            </a:r>
            <a:br>
              <a:rPr lang="es-MX" sz="40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es-MX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CMAPSTOOLS</a:t>
            </a:r>
            <a:endParaRPr lang="es-MX" sz="40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549692"/>
            <a:ext cx="3463652" cy="321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3263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</TotalTime>
  <Words>32</Words>
  <Application>Microsoft Office PowerPoint</Application>
  <PresentationFormat>Presentación en pantalla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Mirador</vt:lpstr>
      <vt:lpstr>TEORIA DEL PROCESAMIENTO DE LA INFORMACIÓN</vt:lpstr>
      <vt:lpstr>METODOS DE APRENDIZAJE</vt:lpstr>
      <vt:lpstr>REGRESAR A   CMAPSTOOLS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DEL PROCESAMIENTO DE LA INFORMACIÓN</dc:title>
  <dc:creator>SANDRA</dc:creator>
  <cp:lastModifiedBy>SANDRA</cp:lastModifiedBy>
  <cp:revision>2</cp:revision>
  <dcterms:created xsi:type="dcterms:W3CDTF">2017-11-23T05:23:11Z</dcterms:created>
  <dcterms:modified xsi:type="dcterms:W3CDTF">2017-11-23T05:38:46Z</dcterms:modified>
</cp:coreProperties>
</file>