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78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93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3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9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97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62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45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27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1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17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7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43E0-F571-7C4A-B833-B5B58F2FE712}" type="datetimeFigureOut">
              <a:rPr lang="es-ES" smtClean="0"/>
              <a:t>23/10/17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2DA6-7629-6E4F-90EA-1596CD94D3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69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Vulnerabilidad de los Pastos Marinos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Subproyecto 9</a:t>
            </a:r>
          </a:p>
          <a:p>
            <a:r>
              <a:rPr lang="es-MX" dirty="0" smtClean="0"/>
              <a:t>Estado de salud, conservación y vulnerabilidad de ecosistemas de pastos marinos del litoral del golfo de México </a:t>
            </a:r>
          </a:p>
          <a:p>
            <a:endParaRPr lang="es-MX" dirty="0"/>
          </a:p>
        </p:txBody>
      </p:sp>
      <p:pic>
        <p:nvPicPr>
          <p:cNvPr id="4" name="Picture 93" descr="C:\Users\FLG0MS1\Dropbox\Capturas de pantalla\Captura de pantalla 2017-04-01 14.36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36" y="194115"/>
            <a:ext cx="3272564" cy="19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" y="202957"/>
            <a:ext cx="2752053" cy="19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POH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8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POH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79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POH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231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POH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966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POH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951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Amenaza: Huracanes</a:t>
            </a:r>
            <a:endParaRPr lang="es-MX" dirty="0"/>
          </a:p>
        </p:txBody>
      </p:sp>
      <p:pic>
        <p:nvPicPr>
          <p:cNvPr id="4" name="Marcador de contenido 3" descr="AHP_amenaza_PO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1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337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43</Words>
  <Application>Microsoft Macintosh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Vulnerabilidad de los Pastos Marinos</vt:lpstr>
      <vt:lpstr>Amenaza: Huracanes</vt:lpstr>
      <vt:lpstr>Amenaza: Huracanes</vt:lpstr>
      <vt:lpstr>Amenaza: Huracanes</vt:lpstr>
      <vt:lpstr>Amenaza: Huracanes</vt:lpstr>
      <vt:lpstr>Amenaza: Huracanes</vt:lpstr>
      <vt:lpstr>Amenaza: Huracanes</vt:lpstr>
    </vt:vector>
  </TitlesOfParts>
  <Company>Universidad Autónoma Metropolitana Iztapalapa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Cartografía de los Pastos Marinos</dc:title>
  <dc:creator>Gilberto Hernández Cárdenas</dc:creator>
  <cp:lastModifiedBy>Gilberto Hernández Cárdenas</cp:lastModifiedBy>
  <cp:revision>8</cp:revision>
  <dcterms:created xsi:type="dcterms:W3CDTF">2017-10-21T04:23:04Z</dcterms:created>
  <dcterms:modified xsi:type="dcterms:W3CDTF">2017-10-23T05:19:39Z</dcterms:modified>
</cp:coreProperties>
</file>