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>
        <p:scale>
          <a:sx n="81" d="100"/>
          <a:sy n="81" d="100"/>
        </p:scale>
        <p:origin x="-88" y="-3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2973EB1-67FB-4618-910E-8E8DC3CEBC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31B12357-503F-42D4-81AF-B48E61F74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D3DE5720-40A1-4E2B-8270-DB1450B6D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4C30-B40D-41EC-819D-602F081259C3}" type="datetimeFigureOut">
              <a:rPr lang="es-MX" smtClean="0"/>
              <a:t>22/10/17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0262D38-9E0A-4932-AF69-0C9E64BED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69228D7-9927-4158-898C-C16287375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6B7B-D77B-4723-8B1C-9432AAC416C6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118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A5BEC86-8B48-4791-B0E9-2E3196D79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2C34F6E9-D9C2-4A2A-B39E-8C0B578F00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584CF5-DA4E-48B7-89B4-9E0BD5D0C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4C30-B40D-41EC-819D-602F081259C3}" type="datetimeFigureOut">
              <a:rPr lang="es-MX" smtClean="0"/>
              <a:t>22/10/17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A3CAD2E-31DA-4742-8620-50B9F2DC0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A10709C1-00F1-4138-9FCD-40643D130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6B7B-D77B-4723-8B1C-9432AAC416C6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309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0A4E4EB6-D924-419F-9A65-A64E453FC8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F0D994F5-26A8-4234-8012-DB1D22775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9DD80E1D-1066-4658-9C54-42EC36101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4C30-B40D-41EC-819D-602F081259C3}" type="datetimeFigureOut">
              <a:rPr lang="es-MX" smtClean="0"/>
              <a:t>22/10/17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D6851D58-91BB-41FC-9CEB-D1A449BA2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5A14F5B1-8D0F-4958-94F1-7F340689C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6B7B-D77B-4723-8B1C-9432AAC416C6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6845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42F5390-E479-45DA-9F98-BCA278E5E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5429053F-FB5A-41CA-9280-E624271CE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5F639DED-5F30-4F4F-9344-E330ACA0D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4C30-B40D-41EC-819D-602F081259C3}" type="datetimeFigureOut">
              <a:rPr lang="es-MX" smtClean="0"/>
              <a:t>22/10/17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BBD9D03-937C-4A5B-B0AF-FB5CB5E04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6FA5F853-383D-4A38-95C9-5CE140D56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6B7B-D77B-4723-8B1C-9432AAC416C6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780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9297F4D-61D8-45D9-BE80-6EAA9E892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357060C5-6F8E-4793-94A6-5F27B35CB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84267F78-BC5C-4084-84DE-DF502E27D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4C30-B40D-41EC-819D-602F081259C3}" type="datetimeFigureOut">
              <a:rPr lang="es-MX" smtClean="0"/>
              <a:t>22/10/17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3C9E994C-1081-4E28-809E-7573EC9B9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ACE0F5CE-9BB8-472C-8673-8ACF7B1D6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6B7B-D77B-4723-8B1C-9432AAC416C6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6096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8FB5F93-AE34-4CF1-BEA4-E2D8C2AF4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18102CB7-2581-4191-99BD-D524A15F96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0782717E-4E98-404E-A334-DE8EB6519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8CCD83A-A02D-44BF-BBC7-5C2D60F43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4C30-B40D-41EC-819D-602F081259C3}" type="datetimeFigureOut">
              <a:rPr lang="es-MX" smtClean="0"/>
              <a:t>22/10/17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2619D831-A6A8-4040-A4D9-5331792C2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FC9669EF-D014-4E47-9021-CB1E0F417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6B7B-D77B-4723-8B1C-9432AAC416C6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2564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03004CD-E2FE-4BDF-B680-939DA67CF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1AADCDDE-7B0F-477E-89D6-142D68542E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A9EDC618-13AE-48DB-BF3B-CA0CB8565A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04514862-4997-44A5-83E2-C777BE572C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14D5B846-F14D-41CB-9E51-4F6AEB5555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CBC1820E-3DD8-4B95-866B-4E27AFE35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4C30-B40D-41EC-819D-602F081259C3}" type="datetimeFigureOut">
              <a:rPr lang="es-MX" smtClean="0"/>
              <a:t>22/10/17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B79B5E6-BA86-4945-AC10-4AA8512FE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F7EE395D-378D-475B-B506-7471FBEF9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6B7B-D77B-4723-8B1C-9432AAC416C6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6388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623425A-524D-4634-BAEB-9A0ABD5D3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1B9223E7-9EED-46F5-ADB2-EC16852FF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4C30-B40D-41EC-819D-602F081259C3}" type="datetimeFigureOut">
              <a:rPr lang="es-MX" smtClean="0"/>
              <a:t>22/10/17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8EFEDEB-9BA3-4C95-A77B-F9CA1A468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5EBEE35B-38B7-4F8F-AFCE-10BA2D048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6B7B-D77B-4723-8B1C-9432AAC416C6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71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27299CE-1C69-4703-847B-C89FEC6AA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4C30-B40D-41EC-819D-602F081259C3}" type="datetimeFigureOut">
              <a:rPr lang="es-MX" smtClean="0"/>
              <a:t>22/10/17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8F58FA6B-036A-41F6-A514-953832215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C8B363DA-EEB5-4833-A1C3-6B5536F1C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6B7B-D77B-4723-8B1C-9432AAC416C6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4337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81EECAC-CE2D-40CA-8E66-E6F1DA576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80735F39-C632-44DD-9FB5-1BD0E85F1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0029E59F-2CE6-4808-AE50-E4B6407A19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6C251F2F-9F01-4BA6-9942-6D5A91AFE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4C30-B40D-41EC-819D-602F081259C3}" type="datetimeFigureOut">
              <a:rPr lang="es-MX" smtClean="0"/>
              <a:t>22/10/17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1F59C1C2-4BBE-4DC0-82F8-D8124B2C9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68C6BC2-194D-41A1-A45A-388222326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6B7B-D77B-4723-8B1C-9432AAC416C6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1906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CD4C817-41EE-43AF-96A7-02062DD55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1581DA59-0225-4EAB-977C-267B2836AF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B8A138E5-97D6-4CB3-A137-F8BC9E958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1A47530E-44EA-458D-8C1C-EAB7FBF29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4C30-B40D-41EC-819D-602F081259C3}" type="datetimeFigureOut">
              <a:rPr lang="es-MX" smtClean="0"/>
              <a:t>22/10/17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79FEC24C-4B8D-49DF-9D11-6D5F299FC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C0AE43C5-A687-497D-AB69-53B65FAB3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6B7B-D77B-4723-8B1C-9432AAC416C6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324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451E9D68-697A-4DAD-BC0E-8C3293736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9DD896D6-0E96-4CA8-BC74-75F1E7882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F3C2566-9C17-45A4-9D98-9B14E27F42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B4C30-B40D-41EC-819D-602F081259C3}" type="datetimeFigureOut">
              <a:rPr lang="es-MX" smtClean="0"/>
              <a:t>22/10/17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B98556E-EDFE-4F16-B11E-E6828AE25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7E8F7592-4008-44AB-9CAA-F8BD3DF959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86B7B-D77B-4723-8B1C-9432AAC416C6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3317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="" xmlns:a16="http://schemas.microsoft.com/office/drawing/2014/main" id="{E703853D-82F7-4B52-8C49-C28E0D1514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350403"/>
              </p:ext>
            </p:extLst>
          </p:nvPr>
        </p:nvGraphicFramePr>
        <p:xfrm>
          <a:off x="1483899" y="466952"/>
          <a:ext cx="9224202" cy="5153465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2813877">
                  <a:extLst>
                    <a:ext uri="{9D8B030D-6E8A-4147-A177-3AD203B41FA5}">
                      <a16:colId xmlns="" xmlns:a16="http://schemas.microsoft.com/office/drawing/2014/main" val="578675759"/>
                    </a:ext>
                  </a:extLst>
                </a:gridCol>
                <a:gridCol w="923925">
                  <a:extLst>
                    <a:ext uri="{9D8B030D-6E8A-4147-A177-3AD203B41FA5}">
                      <a16:colId xmlns="" xmlns:a16="http://schemas.microsoft.com/office/drawing/2014/main" val="4059473738"/>
                    </a:ext>
                  </a:extLst>
                </a:gridCol>
                <a:gridCol w="923925">
                  <a:extLst>
                    <a:ext uri="{9D8B030D-6E8A-4147-A177-3AD203B41FA5}">
                      <a16:colId xmlns="" xmlns:a16="http://schemas.microsoft.com/office/drawing/2014/main" val="441013341"/>
                    </a:ext>
                  </a:extLst>
                </a:gridCol>
                <a:gridCol w="923925">
                  <a:extLst>
                    <a:ext uri="{9D8B030D-6E8A-4147-A177-3AD203B41FA5}">
                      <a16:colId xmlns="" xmlns:a16="http://schemas.microsoft.com/office/drawing/2014/main" val="2775600256"/>
                    </a:ext>
                  </a:extLst>
                </a:gridCol>
                <a:gridCol w="923925">
                  <a:extLst>
                    <a:ext uri="{9D8B030D-6E8A-4147-A177-3AD203B41FA5}">
                      <a16:colId xmlns="" xmlns:a16="http://schemas.microsoft.com/office/drawing/2014/main" val="3605361833"/>
                    </a:ext>
                  </a:extLst>
                </a:gridCol>
                <a:gridCol w="923925">
                  <a:extLst>
                    <a:ext uri="{9D8B030D-6E8A-4147-A177-3AD203B41FA5}">
                      <a16:colId xmlns="" xmlns:a16="http://schemas.microsoft.com/office/drawing/2014/main" val="2030330941"/>
                    </a:ext>
                  </a:extLst>
                </a:gridCol>
                <a:gridCol w="923925">
                  <a:extLst>
                    <a:ext uri="{9D8B030D-6E8A-4147-A177-3AD203B41FA5}">
                      <a16:colId xmlns="" xmlns:a16="http://schemas.microsoft.com/office/drawing/2014/main" val="3688546920"/>
                    </a:ext>
                  </a:extLst>
                </a:gridCol>
                <a:gridCol w="866775">
                  <a:extLst>
                    <a:ext uri="{9D8B030D-6E8A-4147-A177-3AD203B41FA5}">
                      <a16:colId xmlns="" xmlns:a16="http://schemas.microsoft.com/office/drawing/2014/main" val="3935721273"/>
                    </a:ext>
                  </a:extLst>
                </a:gridCol>
              </a:tblGrid>
              <a:tr h="45953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effectLst/>
                        </a:rPr>
                        <a:t>Parámetro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effectLst/>
                        </a:rPr>
                        <a:t>Grupo 1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effectLst/>
                        </a:rPr>
                        <a:t>Grupo 2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effectLst/>
                        </a:rPr>
                        <a:t>Grupo 3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effectLst/>
                        </a:rPr>
                        <a:t>Grupo 4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effectLst/>
                        </a:rPr>
                        <a:t>Grupo 5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effectLst/>
                        </a:rPr>
                        <a:t>Grupo 6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effectLst/>
                        </a:rPr>
                        <a:t>Grupo7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49790364"/>
                  </a:ext>
                </a:extLst>
              </a:tr>
              <a:tr h="45953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effectLst/>
                        </a:rPr>
                        <a:t>Biomasa fitoplanctónica</a:t>
                      </a:r>
                      <a:endParaRPr lang="es-MX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Mayor</a:t>
                      </a:r>
                      <a:endParaRPr lang="es-MX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Menor</a:t>
                      </a:r>
                      <a:endParaRPr lang="es-MX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916630597"/>
                  </a:ext>
                </a:extLst>
              </a:tr>
              <a:tr h="51691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effectLst/>
                        </a:rPr>
                        <a:t>Biomasa </a:t>
                      </a:r>
                      <a:r>
                        <a:rPr lang="es-MX" sz="1800" b="1" i="1" u="none" strike="noStrike" dirty="0">
                          <a:effectLst/>
                        </a:rPr>
                        <a:t>Thalassia testudinum</a:t>
                      </a:r>
                      <a:endParaRPr lang="es-MX" sz="18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Menor</a:t>
                      </a:r>
                      <a:endParaRPr lang="es-MX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Mayor</a:t>
                      </a:r>
                      <a:endParaRPr lang="es-MX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14037027"/>
                  </a:ext>
                </a:extLst>
              </a:tr>
              <a:tr h="45953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effectLst/>
                        </a:rPr>
                        <a:t>Biomasa </a:t>
                      </a:r>
                      <a:r>
                        <a:rPr lang="es-MX" sz="1800" b="1" i="1" u="none" strike="noStrike" dirty="0">
                          <a:effectLst/>
                        </a:rPr>
                        <a:t>Halodule wrightii</a:t>
                      </a:r>
                      <a:endParaRPr lang="es-MX" sz="18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solidFill>
                            <a:srgbClr val="FF0000"/>
                          </a:solidFill>
                          <a:effectLst/>
                        </a:rPr>
                        <a:t>Menor</a:t>
                      </a:r>
                      <a:endParaRPr lang="es-MX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Mayor</a:t>
                      </a:r>
                      <a:endParaRPr lang="es-MX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447676602"/>
                  </a:ext>
                </a:extLst>
              </a:tr>
              <a:tr h="45953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effectLst/>
                        </a:rPr>
                        <a:t>Carbono orgánico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Menor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Mayor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36353891"/>
                  </a:ext>
                </a:extLst>
              </a:tr>
              <a:tr h="45953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u="none" strike="noStrike" dirty="0">
                          <a:effectLst/>
                        </a:rPr>
                        <a:t>Granulometría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Menor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Mayor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711600422"/>
                  </a:ext>
                </a:extLst>
              </a:tr>
              <a:tr h="45953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effectLst/>
                        </a:rPr>
                        <a:t>Nutrientes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Mayor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Menor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602111741"/>
                  </a:ext>
                </a:extLst>
              </a:tr>
              <a:tr h="45953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effectLst/>
                        </a:rPr>
                        <a:t>Temperatura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Mayor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Menor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777471871"/>
                  </a:ext>
                </a:extLst>
              </a:tr>
              <a:tr h="45953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effectLst/>
                        </a:rPr>
                        <a:t>Salinidad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Menor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Mayor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765900231"/>
                  </a:ext>
                </a:extLst>
              </a:tr>
              <a:tr h="45953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effectLst/>
                        </a:rPr>
                        <a:t>Oxigeno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Menor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Mayor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927810361"/>
                  </a:ext>
                </a:extLst>
              </a:tr>
              <a:tr h="45953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u="none" strike="noStrike" dirty="0">
                          <a:effectLst/>
                        </a:rPr>
                        <a:t>pH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Mayor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Menor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086205468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D7B137B6-A8AA-4FB6-A878-F3D586A4259B}"/>
              </a:ext>
            </a:extLst>
          </p:cNvPr>
          <p:cNvSpPr txBox="1"/>
          <p:nvPr/>
        </p:nvSpPr>
        <p:spPr>
          <a:xfrm>
            <a:off x="2729948" y="5858957"/>
            <a:ext cx="6732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/>
              <a:t>Grupos 1,3,4,6 y 7 son grupos naturales.</a:t>
            </a:r>
          </a:p>
          <a:p>
            <a:r>
              <a:rPr lang="es-MX" sz="2000" dirty="0"/>
              <a:t>Grupos 2 y 5 se separan por condiciones ambientales.</a:t>
            </a:r>
          </a:p>
        </p:txBody>
      </p:sp>
    </p:spTree>
    <p:extLst>
      <p:ext uri="{BB962C8B-B14F-4D97-AF65-F5344CB8AC3E}">
        <p14:creationId xmlns:p14="http://schemas.microsoft.com/office/powerpoint/2010/main" val="762298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965" y="692696"/>
            <a:ext cx="8653504" cy="2736304"/>
          </a:xfrm>
          <a:prstGeom prst="rect">
            <a:avLst/>
          </a:prstGeom>
        </p:spPr>
      </p:pic>
      <p:pic>
        <p:nvPicPr>
          <p:cNvPr id="6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709" y="4293096"/>
            <a:ext cx="11327931" cy="172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152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68</Words>
  <Application>Microsoft Macintosh PowerPoint</Application>
  <PresentationFormat>Personalizado</PresentationFormat>
  <Paragraphs>40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Lab pastos</dc:creator>
  <cp:lastModifiedBy>Gilberto Hernández Cárdenas</cp:lastModifiedBy>
  <cp:revision>6</cp:revision>
  <dcterms:created xsi:type="dcterms:W3CDTF">2017-10-20T19:39:00Z</dcterms:created>
  <dcterms:modified xsi:type="dcterms:W3CDTF">2017-10-23T04:42:20Z</dcterms:modified>
</cp:coreProperties>
</file>