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6E4528-602F-472B-A768-0279C000F15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DB91EE9-3BCA-48E4-8205-209036755AC0}">
      <dgm:prSet phldrT="[Texto]"/>
      <dgm:spPr/>
      <dgm:t>
        <a:bodyPr/>
        <a:lstStyle/>
        <a:p>
          <a:r>
            <a:rPr lang="es-ES" dirty="0" smtClean="0"/>
            <a:t>GRUPO 2</a:t>
          </a:r>
          <a:endParaRPr lang="es-ES" dirty="0"/>
        </a:p>
      </dgm:t>
    </dgm:pt>
    <dgm:pt modelId="{05EBB02F-5353-431D-B1D3-EED3C5F520AE}" type="parTrans" cxnId="{559F1179-2700-4A6F-A4EA-44C73DDCF0CE}">
      <dgm:prSet/>
      <dgm:spPr/>
      <dgm:t>
        <a:bodyPr/>
        <a:lstStyle/>
        <a:p>
          <a:endParaRPr lang="es-ES"/>
        </a:p>
      </dgm:t>
    </dgm:pt>
    <dgm:pt modelId="{CD309938-09A5-481C-8E13-1ED9BAB6CC22}" type="sibTrans" cxnId="{559F1179-2700-4A6F-A4EA-44C73DDCF0CE}">
      <dgm:prSet/>
      <dgm:spPr/>
      <dgm:t>
        <a:bodyPr/>
        <a:lstStyle/>
        <a:p>
          <a:endParaRPr lang="es-ES"/>
        </a:p>
      </dgm:t>
    </dgm:pt>
    <dgm:pt modelId="{7E15E957-09B1-428F-8C71-D795AF9ECB7B}">
      <dgm:prSet phldrT="[Texto]"/>
      <dgm:spPr/>
      <dgm:t>
        <a:bodyPr/>
        <a:lstStyle/>
        <a:p>
          <a:r>
            <a:rPr lang="es-ES" dirty="0" smtClean="0"/>
            <a:t>Ámbito de aplicación</a:t>
          </a:r>
          <a:endParaRPr lang="es-ES" dirty="0"/>
        </a:p>
      </dgm:t>
    </dgm:pt>
    <dgm:pt modelId="{D01AAC89-034D-4A5A-B4ED-F0DECD7FC321}" type="parTrans" cxnId="{E3CEA145-C939-4DC9-A210-96B7A207D95B}">
      <dgm:prSet/>
      <dgm:spPr/>
      <dgm:t>
        <a:bodyPr/>
        <a:lstStyle/>
        <a:p>
          <a:endParaRPr lang="es-ES"/>
        </a:p>
      </dgm:t>
    </dgm:pt>
    <dgm:pt modelId="{B732B44E-5CE3-4759-93A9-8538C6F1607F}" type="sibTrans" cxnId="{E3CEA145-C939-4DC9-A210-96B7A207D95B}">
      <dgm:prSet/>
      <dgm:spPr/>
      <dgm:t>
        <a:bodyPr/>
        <a:lstStyle/>
        <a:p>
          <a:endParaRPr lang="es-ES"/>
        </a:p>
      </dgm:t>
    </dgm:pt>
    <dgm:pt modelId="{7ACBABF0-16C4-4A7B-8657-B7772E2E0973}">
      <dgm:prSet phldrT="[Texto]" custT="1"/>
      <dgm:spPr/>
      <dgm:t>
        <a:bodyPr/>
        <a:lstStyle/>
        <a:p>
          <a:r>
            <a:rPr lang="es-CO" sz="1600" b="1" dirty="0" smtClean="0"/>
            <a:t>Entidades con activos superiores a 30.000 SMLMV o con más de 200 empleados y que no cumplan con los requisitos del literal c) del grupo 1</a:t>
          </a:r>
          <a:endParaRPr lang="es-ES" sz="1600" b="1" dirty="0"/>
        </a:p>
      </dgm:t>
    </dgm:pt>
    <dgm:pt modelId="{287D05A1-7A2A-430B-A7A7-EB71C15F8D66}" type="parTrans" cxnId="{B2C28C76-852E-4609-AE0E-6CFC6C7A93A9}">
      <dgm:prSet/>
      <dgm:spPr/>
      <dgm:t>
        <a:bodyPr/>
        <a:lstStyle/>
        <a:p>
          <a:endParaRPr lang="es-ES"/>
        </a:p>
      </dgm:t>
    </dgm:pt>
    <dgm:pt modelId="{73CAC682-9980-486B-ADFF-1EE370AE9951}" type="sibTrans" cxnId="{B2C28C76-852E-4609-AE0E-6CFC6C7A93A9}">
      <dgm:prSet/>
      <dgm:spPr/>
      <dgm:t>
        <a:bodyPr/>
        <a:lstStyle/>
        <a:p>
          <a:endParaRPr lang="es-ES"/>
        </a:p>
      </dgm:t>
    </dgm:pt>
    <dgm:pt modelId="{261BCD51-0FF0-48CE-A277-2337DBCD41C0}">
      <dgm:prSet custT="1"/>
      <dgm:spPr/>
      <dgm:t>
        <a:bodyPr/>
        <a:lstStyle/>
        <a:p>
          <a:pPr algn="just"/>
          <a:r>
            <a:rPr lang="es-CO" sz="1400" b="1" dirty="0" smtClean="0"/>
            <a:t>Entidades con activos totales entre 500 y 30.000 SMLMV o que tengan entre 11 y 200 empleados y que no sean emisores de valores ni entidades de interés público</a:t>
          </a:r>
          <a:endParaRPr lang="es-ES" sz="1400" b="1" dirty="0"/>
        </a:p>
      </dgm:t>
    </dgm:pt>
    <dgm:pt modelId="{31D4866C-37FC-4F95-85C2-A04CAA9C7103}" type="parTrans" cxnId="{DA80BAFE-73CB-4C27-9A62-5F68E4A8F300}">
      <dgm:prSet/>
      <dgm:spPr/>
      <dgm:t>
        <a:bodyPr/>
        <a:lstStyle/>
        <a:p>
          <a:endParaRPr lang="es-ES"/>
        </a:p>
      </dgm:t>
    </dgm:pt>
    <dgm:pt modelId="{7AEE6366-D90F-47D0-B7D7-5365E333608B}" type="sibTrans" cxnId="{DA80BAFE-73CB-4C27-9A62-5F68E4A8F300}">
      <dgm:prSet/>
      <dgm:spPr/>
      <dgm:t>
        <a:bodyPr/>
        <a:lstStyle/>
        <a:p>
          <a:endParaRPr lang="es-ES"/>
        </a:p>
      </dgm:t>
    </dgm:pt>
    <dgm:pt modelId="{01E8DE36-51ED-4B06-9EF4-83AD382E5FF0}">
      <dgm:prSet custT="1"/>
      <dgm:spPr/>
      <dgm:t>
        <a:bodyPr/>
        <a:lstStyle/>
        <a:p>
          <a:r>
            <a:rPr lang="es-CO" sz="1400" dirty="0" smtClean="0"/>
            <a:t>Portafolios administrados por comisionistas de bolsa que no pertenezcan al grupo 1</a:t>
          </a:r>
          <a:endParaRPr lang="es-CO" sz="1400" dirty="0"/>
        </a:p>
      </dgm:t>
    </dgm:pt>
    <dgm:pt modelId="{8E408D6A-91CB-4D41-A6EE-CB69B41634E2}" type="parTrans" cxnId="{5E620089-AA0B-413A-B9A4-4EA9B742D677}">
      <dgm:prSet/>
      <dgm:spPr/>
      <dgm:t>
        <a:bodyPr/>
        <a:lstStyle/>
        <a:p>
          <a:endParaRPr lang="es-ES"/>
        </a:p>
      </dgm:t>
    </dgm:pt>
    <dgm:pt modelId="{D5D6C7FA-1170-410F-921A-70B3075AD389}" type="sibTrans" cxnId="{5E620089-AA0B-413A-B9A4-4EA9B742D677}">
      <dgm:prSet/>
      <dgm:spPr/>
      <dgm:t>
        <a:bodyPr/>
        <a:lstStyle/>
        <a:p>
          <a:endParaRPr lang="es-ES"/>
        </a:p>
      </dgm:t>
    </dgm:pt>
    <dgm:pt modelId="{7ED2A10C-8965-40AA-B956-5D44DA0C1747}">
      <dgm:prSet custT="1"/>
      <dgm:spPr/>
      <dgm:t>
        <a:bodyPr/>
        <a:lstStyle/>
        <a:p>
          <a:r>
            <a:rPr lang="es-CO" sz="1400" b="1" dirty="0" smtClean="0"/>
            <a:t>Microempresas con activos de no más de 500 SMLMV o 10 empleados y cuyos ingresos brutos anuales sean iguales o superiores a 6.000 SMMLV</a:t>
          </a:r>
          <a:endParaRPr lang="es-CO" sz="1400" b="1" dirty="0"/>
        </a:p>
      </dgm:t>
    </dgm:pt>
    <dgm:pt modelId="{0BE64BFE-CA90-4C98-9722-7D0D52362BF5}" type="parTrans" cxnId="{C46F5110-F963-4A9D-A9BB-12DA92B2FCDD}">
      <dgm:prSet/>
      <dgm:spPr/>
      <dgm:t>
        <a:bodyPr/>
        <a:lstStyle/>
        <a:p>
          <a:endParaRPr lang="es-ES"/>
        </a:p>
      </dgm:t>
    </dgm:pt>
    <dgm:pt modelId="{9DF2C4D0-D2F2-455F-A301-12F07B58B574}" type="sibTrans" cxnId="{C46F5110-F963-4A9D-A9BB-12DA92B2FCDD}">
      <dgm:prSet/>
      <dgm:spPr/>
      <dgm:t>
        <a:bodyPr/>
        <a:lstStyle/>
        <a:p>
          <a:endParaRPr lang="es-ES"/>
        </a:p>
      </dgm:t>
    </dgm:pt>
    <dgm:pt modelId="{9F61C321-8C56-4F52-A9EE-C1A542CABCF5}" type="pres">
      <dgm:prSet presAssocID="{CF6E4528-602F-472B-A768-0279C000F15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C02BC6A-9F12-4631-94C0-01265A6137C1}" type="pres">
      <dgm:prSet presAssocID="{2DB91EE9-3BCA-48E4-8205-209036755AC0}" presName="root1" presStyleCnt="0"/>
      <dgm:spPr/>
    </dgm:pt>
    <dgm:pt modelId="{8851479C-6183-4AF6-B527-ECA9C8C4C69C}" type="pres">
      <dgm:prSet presAssocID="{2DB91EE9-3BCA-48E4-8205-209036755AC0}" presName="LevelOneTextNode" presStyleLbl="node0" presStyleIdx="0" presStyleCnt="1" custScaleY="1727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B81538-6D7B-41C9-8001-4F50468BF062}" type="pres">
      <dgm:prSet presAssocID="{2DB91EE9-3BCA-48E4-8205-209036755AC0}" presName="level2hierChild" presStyleCnt="0"/>
      <dgm:spPr/>
    </dgm:pt>
    <dgm:pt modelId="{7A422831-0B2D-4657-8EA8-82DE9F9C6284}" type="pres">
      <dgm:prSet presAssocID="{D01AAC89-034D-4A5A-B4ED-F0DECD7FC321}" presName="conn2-1" presStyleLbl="parChTrans1D2" presStyleIdx="0" presStyleCnt="1"/>
      <dgm:spPr/>
    </dgm:pt>
    <dgm:pt modelId="{855E092D-58A2-4A94-97BF-0EDE8015ABFC}" type="pres">
      <dgm:prSet presAssocID="{D01AAC89-034D-4A5A-B4ED-F0DECD7FC321}" presName="connTx" presStyleLbl="parChTrans1D2" presStyleIdx="0" presStyleCnt="1"/>
      <dgm:spPr/>
    </dgm:pt>
    <dgm:pt modelId="{8E8C9D66-9245-448B-AF05-BB482C28160D}" type="pres">
      <dgm:prSet presAssocID="{7E15E957-09B1-428F-8C71-D795AF9ECB7B}" presName="root2" presStyleCnt="0"/>
      <dgm:spPr/>
    </dgm:pt>
    <dgm:pt modelId="{D046BABB-3519-49BE-8050-CA7B7D32DE11}" type="pres">
      <dgm:prSet presAssocID="{7E15E957-09B1-428F-8C71-D795AF9ECB7B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BDC7AD-4201-4E4D-81A7-A73DF33042F5}" type="pres">
      <dgm:prSet presAssocID="{7E15E957-09B1-428F-8C71-D795AF9ECB7B}" presName="level3hierChild" presStyleCnt="0"/>
      <dgm:spPr/>
    </dgm:pt>
    <dgm:pt modelId="{AB666C8D-805B-4969-A6C8-6EF4C9D6108F}" type="pres">
      <dgm:prSet presAssocID="{287D05A1-7A2A-430B-A7A7-EB71C15F8D66}" presName="conn2-1" presStyleLbl="parChTrans1D3" presStyleIdx="0" presStyleCnt="4"/>
      <dgm:spPr/>
    </dgm:pt>
    <dgm:pt modelId="{DF827F10-04B6-49BE-A086-3029015717F2}" type="pres">
      <dgm:prSet presAssocID="{287D05A1-7A2A-430B-A7A7-EB71C15F8D66}" presName="connTx" presStyleLbl="parChTrans1D3" presStyleIdx="0" presStyleCnt="4"/>
      <dgm:spPr/>
    </dgm:pt>
    <dgm:pt modelId="{8E29B8C6-CC0D-4136-A459-506972232E2A}" type="pres">
      <dgm:prSet presAssocID="{7ACBABF0-16C4-4A7B-8657-B7772E2E0973}" presName="root2" presStyleCnt="0"/>
      <dgm:spPr/>
    </dgm:pt>
    <dgm:pt modelId="{4F5D7740-3C45-43A5-8525-6913F960C155}" type="pres">
      <dgm:prSet presAssocID="{7ACBABF0-16C4-4A7B-8657-B7772E2E0973}" presName="LevelTwoTextNode" presStyleLbl="node3" presStyleIdx="0" presStyleCnt="4" custScaleX="380721" custScaleY="1455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A10580-D68F-4D9F-9D51-A370F2BB66FC}" type="pres">
      <dgm:prSet presAssocID="{7ACBABF0-16C4-4A7B-8657-B7772E2E0973}" presName="level3hierChild" presStyleCnt="0"/>
      <dgm:spPr/>
    </dgm:pt>
    <dgm:pt modelId="{44DDE094-25A0-4A0B-9512-D83010225B9F}" type="pres">
      <dgm:prSet presAssocID="{31D4866C-37FC-4F95-85C2-A04CAA9C7103}" presName="conn2-1" presStyleLbl="parChTrans1D3" presStyleIdx="1" presStyleCnt="4"/>
      <dgm:spPr/>
    </dgm:pt>
    <dgm:pt modelId="{EF65A981-AEBF-4626-A6E9-9242DFA1599D}" type="pres">
      <dgm:prSet presAssocID="{31D4866C-37FC-4F95-85C2-A04CAA9C7103}" presName="connTx" presStyleLbl="parChTrans1D3" presStyleIdx="1" presStyleCnt="4"/>
      <dgm:spPr/>
    </dgm:pt>
    <dgm:pt modelId="{19F02A18-44A6-43E4-8E9F-4C7FED48D04D}" type="pres">
      <dgm:prSet presAssocID="{261BCD51-0FF0-48CE-A277-2337DBCD41C0}" presName="root2" presStyleCnt="0"/>
      <dgm:spPr/>
    </dgm:pt>
    <dgm:pt modelId="{310D65BC-BBC8-4366-A303-B10D3A326D1A}" type="pres">
      <dgm:prSet presAssocID="{261BCD51-0FF0-48CE-A277-2337DBCD41C0}" presName="LevelTwoTextNode" presStyleLbl="node3" presStyleIdx="1" presStyleCnt="4" custScaleX="380880" custScaleY="1587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9A0479F-3711-46DE-BF30-59BAAEAE2207}" type="pres">
      <dgm:prSet presAssocID="{261BCD51-0FF0-48CE-A277-2337DBCD41C0}" presName="level3hierChild" presStyleCnt="0"/>
      <dgm:spPr/>
    </dgm:pt>
    <dgm:pt modelId="{37CBEEEF-020B-446F-BEE4-C4DD94434742}" type="pres">
      <dgm:prSet presAssocID="{8E408D6A-91CB-4D41-A6EE-CB69B41634E2}" presName="conn2-1" presStyleLbl="parChTrans1D3" presStyleIdx="2" presStyleCnt="4"/>
      <dgm:spPr/>
    </dgm:pt>
    <dgm:pt modelId="{02FC46D4-A55A-418E-8EC4-BCA38F799B80}" type="pres">
      <dgm:prSet presAssocID="{8E408D6A-91CB-4D41-A6EE-CB69B41634E2}" presName="connTx" presStyleLbl="parChTrans1D3" presStyleIdx="2" presStyleCnt="4"/>
      <dgm:spPr/>
    </dgm:pt>
    <dgm:pt modelId="{8A20E72B-CBBD-4542-9AB2-DCB6EBE81294}" type="pres">
      <dgm:prSet presAssocID="{01E8DE36-51ED-4B06-9EF4-83AD382E5FF0}" presName="root2" presStyleCnt="0"/>
      <dgm:spPr/>
    </dgm:pt>
    <dgm:pt modelId="{34376374-28E0-43E0-AE37-BD52020523BE}" type="pres">
      <dgm:prSet presAssocID="{01E8DE36-51ED-4B06-9EF4-83AD382E5FF0}" presName="LevelTwoTextNode" presStyleLbl="node3" presStyleIdx="2" presStyleCnt="4" custScaleX="380880" custScaleY="888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F370D6-D499-4C34-BD73-D247AB6CBAD4}" type="pres">
      <dgm:prSet presAssocID="{01E8DE36-51ED-4B06-9EF4-83AD382E5FF0}" presName="level3hierChild" presStyleCnt="0"/>
      <dgm:spPr/>
    </dgm:pt>
    <dgm:pt modelId="{5C38D115-0134-4F0E-9119-9528DB21DDBD}" type="pres">
      <dgm:prSet presAssocID="{0BE64BFE-CA90-4C98-9722-7D0D52362BF5}" presName="conn2-1" presStyleLbl="parChTrans1D3" presStyleIdx="3" presStyleCnt="4"/>
      <dgm:spPr/>
    </dgm:pt>
    <dgm:pt modelId="{D58289D0-9716-426D-8D8E-0912BD2AC47E}" type="pres">
      <dgm:prSet presAssocID="{0BE64BFE-CA90-4C98-9722-7D0D52362BF5}" presName="connTx" presStyleLbl="parChTrans1D3" presStyleIdx="3" presStyleCnt="4"/>
      <dgm:spPr/>
    </dgm:pt>
    <dgm:pt modelId="{4976EDDE-00CB-403B-9E20-9FC355D6D86A}" type="pres">
      <dgm:prSet presAssocID="{7ED2A10C-8965-40AA-B956-5D44DA0C1747}" presName="root2" presStyleCnt="0"/>
      <dgm:spPr/>
    </dgm:pt>
    <dgm:pt modelId="{E1637C4C-9A86-4205-988B-99835C581C40}" type="pres">
      <dgm:prSet presAssocID="{7ED2A10C-8965-40AA-B956-5D44DA0C1747}" presName="LevelTwoTextNode" presStyleLbl="node3" presStyleIdx="3" presStyleCnt="4" custScaleX="380880">
        <dgm:presLayoutVars>
          <dgm:chPref val="3"/>
        </dgm:presLayoutVars>
      </dgm:prSet>
      <dgm:spPr/>
    </dgm:pt>
    <dgm:pt modelId="{E5BC9DBA-458E-44DF-A256-BC50CD0C7F73}" type="pres">
      <dgm:prSet presAssocID="{7ED2A10C-8965-40AA-B956-5D44DA0C1747}" presName="level3hierChild" presStyleCnt="0"/>
      <dgm:spPr/>
    </dgm:pt>
  </dgm:ptLst>
  <dgm:cxnLst>
    <dgm:cxn modelId="{559F1179-2700-4A6F-A4EA-44C73DDCF0CE}" srcId="{CF6E4528-602F-472B-A768-0279C000F154}" destId="{2DB91EE9-3BCA-48E4-8205-209036755AC0}" srcOrd="0" destOrd="0" parTransId="{05EBB02F-5353-431D-B1D3-EED3C5F520AE}" sibTransId="{CD309938-09A5-481C-8E13-1ED9BAB6CC22}"/>
    <dgm:cxn modelId="{EAF75ED7-DFB9-4EE8-A18A-6B0F0F4CD1C4}" type="presOf" srcId="{31D4866C-37FC-4F95-85C2-A04CAA9C7103}" destId="{44DDE094-25A0-4A0B-9512-D83010225B9F}" srcOrd="0" destOrd="0" presId="urn:microsoft.com/office/officeart/2005/8/layout/hierarchy2"/>
    <dgm:cxn modelId="{DA80BAFE-73CB-4C27-9A62-5F68E4A8F300}" srcId="{7E15E957-09B1-428F-8C71-D795AF9ECB7B}" destId="{261BCD51-0FF0-48CE-A277-2337DBCD41C0}" srcOrd="1" destOrd="0" parTransId="{31D4866C-37FC-4F95-85C2-A04CAA9C7103}" sibTransId="{7AEE6366-D90F-47D0-B7D7-5365E333608B}"/>
    <dgm:cxn modelId="{94596E66-9C2C-4F11-95FE-6CDE73D58051}" type="presOf" srcId="{7E15E957-09B1-428F-8C71-D795AF9ECB7B}" destId="{D046BABB-3519-49BE-8050-CA7B7D32DE11}" srcOrd="0" destOrd="0" presId="urn:microsoft.com/office/officeart/2005/8/layout/hierarchy2"/>
    <dgm:cxn modelId="{6AD6A98F-C0E2-4F3C-B648-51CF0B78659F}" type="presOf" srcId="{287D05A1-7A2A-430B-A7A7-EB71C15F8D66}" destId="{AB666C8D-805B-4969-A6C8-6EF4C9D6108F}" srcOrd="0" destOrd="0" presId="urn:microsoft.com/office/officeart/2005/8/layout/hierarchy2"/>
    <dgm:cxn modelId="{E3CEA145-C939-4DC9-A210-96B7A207D95B}" srcId="{2DB91EE9-3BCA-48E4-8205-209036755AC0}" destId="{7E15E957-09B1-428F-8C71-D795AF9ECB7B}" srcOrd="0" destOrd="0" parTransId="{D01AAC89-034D-4A5A-B4ED-F0DECD7FC321}" sibTransId="{B732B44E-5CE3-4759-93A9-8538C6F1607F}"/>
    <dgm:cxn modelId="{DF70D466-4320-46A6-A723-E9D10D31DB96}" type="presOf" srcId="{2DB91EE9-3BCA-48E4-8205-209036755AC0}" destId="{8851479C-6183-4AF6-B527-ECA9C8C4C69C}" srcOrd="0" destOrd="0" presId="urn:microsoft.com/office/officeart/2005/8/layout/hierarchy2"/>
    <dgm:cxn modelId="{DD5BBDD8-4F53-4372-863B-67FC7893BEB7}" type="presOf" srcId="{01E8DE36-51ED-4B06-9EF4-83AD382E5FF0}" destId="{34376374-28E0-43E0-AE37-BD52020523BE}" srcOrd="0" destOrd="0" presId="urn:microsoft.com/office/officeart/2005/8/layout/hierarchy2"/>
    <dgm:cxn modelId="{6BD16C29-2AAB-4663-B09D-46A3AFA4DBB1}" type="presOf" srcId="{31D4866C-37FC-4F95-85C2-A04CAA9C7103}" destId="{EF65A981-AEBF-4626-A6E9-9242DFA1599D}" srcOrd="1" destOrd="0" presId="urn:microsoft.com/office/officeart/2005/8/layout/hierarchy2"/>
    <dgm:cxn modelId="{CE9F6265-C146-46FD-ADB3-05AC28797837}" type="presOf" srcId="{D01AAC89-034D-4A5A-B4ED-F0DECD7FC321}" destId="{855E092D-58A2-4A94-97BF-0EDE8015ABFC}" srcOrd="1" destOrd="0" presId="urn:microsoft.com/office/officeart/2005/8/layout/hierarchy2"/>
    <dgm:cxn modelId="{065DEAD0-9E35-438C-9267-BF20434D79D6}" type="presOf" srcId="{287D05A1-7A2A-430B-A7A7-EB71C15F8D66}" destId="{DF827F10-04B6-49BE-A086-3029015717F2}" srcOrd="1" destOrd="0" presId="urn:microsoft.com/office/officeart/2005/8/layout/hierarchy2"/>
    <dgm:cxn modelId="{C46F5110-F963-4A9D-A9BB-12DA92B2FCDD}" srcId="{7E15E957-09B1-428F-8C71-D795AF9ECB7B}" destId="{7ED2A10C-8965-40AA-B956-5D44DA0C1747}" srcOrd="3" destOrd="0" parTransId="{0BE64BFE-CA90-4C98-9722-7D0D52362BF5}" sibTransId="{9DF2C4D0-D2F2-455F-A301-12F07B58B574}"/>
    <dgm:cxn modelId="{8D121FAC-4D74-47A0-8C86-2F5163218052}" type="presOf" srcId="{0BE64BFE-CA90-4C98-9722-7D0D52362BF5}" destId="{5C38D115-0134-4F0E-9119-9528DB21DDBD}" srcOrd="0" destOrd="0" presId="urn:microsoft.com/office/officeart/2005/8/layout/hierarchy2"/>
    <dgm:cxn modelId="{9392DB7C-F13E-4A16-A839-C97F7C20F482}" type="presOf" srcId="{7ACBABF0-16C4-4A7B-8657-B7772E2E0973}" destId="{4F5D7740-3C45-43A5-8525-6913F960C155}" srcOrd="0" destOrd="0" presId="urn:microsoft.com/office/officeart/2005/8/layout/hierarchy2"/>
    <dgm:cxn modelId="{B2C28C76-852E-4609-AE0E-6CFC6C7A93A9}" srcId="{7E15E957-09B1-428F-8C71-D795AF9ECB7B}" destId="{7ACBABF0-16C4-4A7B-8657-B7772E2E0973}" srcOrd="0" destOrd="0" parTransId="{287D05A1-7A2A-430B-A7A7-EB71C15F8D66}" sibTransId="{73CAC682-9980-486B-ADFF-1EE370AE9951}"/>
    <dgm:cxn modelId="{4C5BDDF9-E1D7-4AF2-9094-1CE7B7A3AFD2}" type="presOf" srcId="{8E408D6A-91CB-4D41-A6EE-CB69B41634E2}" destId="{02FC46D4-A55A-418E-8EC4-BCA38F799B80}" srcOrd="1" destOrd="0" presId="urn:microsoft.com/office/officeart/2005/8/layout/hierarchy2"/>
    <dgm:cxn modelId="{5E620089-AA0B-413A-B9A4-4EA9B742D677}" srcId="{7E15E957-09B1-428F-8C71-D795AF9ECB7B}" destId="{01E8DE36-51ED-4B06-9EF4-83AD382E5FF0}" srcOrd="2" destOrd="0" parTransId="{8E408D6A-91CB-4D41-A6EE-CB69B41634E2}" sibTransId="{D5D6C7FA-1170-410F-921A-70B3075AD389}"/>
    <dgm:cxn modelId="{99870C90-8F6A-498E-A060-4D15BEB0405A}" type="presOf" srcId="{8E408D6A-91CB-4D41-A6EE-CB69B41634E2}" destId="{37CBEEEF-020B-446F-BEE4-C4DD94434742}" srcOrd="0" destOrd="0" presId="urn:microsoft.com/office/officeart/2005/8/layout/hierarchy2"/>
    <dgm:cxn modelId="{2E00188A-B325-48B7-86D6-886E1D86ACD0}" type="presOf" srcId="{261BCD51-0FF0-48CE-A277-2337DBCD41C0}" destId="{310D65BC-BBC8-4366-A303-B10D3A326D1A}" srcOrd="0" destOrd="0" presId="urn:microsoft.com/office/officeart/2005/8/layout/hierarchy2"/>
    <dgm:cxn modelId="{4BAE1C27-FBAA-4CC9-A799-7FCE81BC84BC}" type="presOf" srcId="{0BE64BFE-CA90-4C98-9722-7D0D52362BF5}" destId="{D58289D0-9716-426D-8D8E-0912BD2AC47E}" srcOrd="1" destOrd="0" presId="urn:microsoft.com/office/officeart/2005/8/layout/hierarchy2"/>
    <dgm:cxn modelId="{6E9ED866-0F89-4BC9-A248-8A2F9E692767}" type="presOf" srcId="{D01AAC89-034D-4A5A-B4ED-F0DECD7FC321}" destId="{7A422831-0B2D-4657-8EA8-82DE9F9C6284}" srcOrd="0" destOrd="0" presId="urn:microsoft.com/office/officeart/2005/8/layout/hierarchy2"/>
    <dgm:cxn modelId="{12BCDB84-380B-4676-BDE2-B064C77D78DE}" type="presOf" srcId="{7ED2A10C-8965-40AA-B956-5D44DA0C1747}" destId="{E1637C4C-9A86-4205-988B-99835C581C40}" srcOrd="0" destOrd="0" presId="urn:microsoft.com/office/officeart/2005/8/layout/hierarchy2"/>
    <dgm:cxn modelId="{5536DD6F-6A14-4723-87CF-97759C06FFE8}" type="presOf" srcId="{CF6E4528-602F-472B-A768-0279C000F154}" destId="{9F61C321-8C56-4F52-A9EE-C1A542CABCF5}" srcOrd="0" destOrd="0" presId="urn:microsoft.com/office/officeart/2005/8/layout/hierarchy2"/>
    <dgm:cxn modelId="{25146BF1-9E05-463C-AC92-9BCB2B606F27}" type="presParOf" srcId="{9F61C321-8C56-4F52-A9EE-C1A542CABCF5}" destId="{1C02BC6A-9F12-4631-94C0-01265A6137C1}" srcOrd="0" destOrd="0" presId="urn:microsoft.com/office/officeart/2005/8/layout/hierarchy2"/>
    <dgm:cxn modelId="{5D9F0464-CEE0-4E84-A969-D79EA647DD6A}" type="presParOf" srcId="{1C02BC6A-9F12-4631-94C0-01265A6137C1}" destId="{8851479C-6183-4AF6-B527-ECA9C8C4C69C}" srcOrd="0" destOrd="0" presId="urn:microsoft.com/office/officeart/2005/8/layout/hierarchy2"/>
    <dgm:cxn modelId="{4C17C1DD-4F46-45E4-A514-54F0CDCE3CCE}" type="presParOf" srcId="{1C02BC6A-9F12-4631-94C0-01265A6137C1}" destId="{C3B81538-6D7B-41C9-8001-4F50468BF062}" srcOrd="1" destOrd="0" presId="urn:microsoft.com/office/officeart/2005/8/layout/hierarchy2"/>
    <dgm:cxn modelId="{A0A7FEA6-A59E-442F-8CEB-67FA4309E770}" type="presParOf" srcId="{C3B81538-6D7B-41C9-8001-4F50468BF062}" destId="{7A422831-0B2D-4657-8EA8-82DE9F9C6284}" srcOrd="0" destOrd="0" presId="urn:microsoft.com/office/officeart/2005/8/layout/hierarchy2"/>
    <dgm:cxn modelId="{B03D6F19-D9E5-474D-B3B5-9444E2D64C6C}" type="presParOf" srcId="{7A422831-0B2D-4657-8EA8-82DE9F9C6284}" destId="{855E092D-58A2-4A94-97BF-0EDE8015ABFC}" srcOrd="0" destOrd="0" presId="urn:microsoft.com/office/officeart/2005/8/layout/hierarchy2"/>
    <dgm:cxn modelId="{F34C3E9E-D310-4773-ADF1-E5CD66879626}" type="presParOf" srcId="{C3B81538-6D7B-41C9-8001-4F50468BF062}" destId="{8E8C9D66-9245-448B-AF05-BB482C28160D}" srcOrd="1" destOrd="0" presId="urn:microsoft.com/office/officeart/2005/8/layout/hierarchy2"/>
    <dgm:cxn modelId="{AD56AA7D-DFD7-46D0-9216-ED0882A9C9E1}" type="presParOf" srcId="{8E8C9D66-9245-448B-AF05-BB482C28160D}" destId="{D046BABB-3519-49BE-8050-CA7B7D32DE11}" srcOrd="0" destOrd="0" presId="urn:microsoft.com/office/officeart/2005/8/layout/hierarchy2"/>
    <dgm:cxn modelId="{488364E0-3CA0-450F-B944-9B31A4F1198C}" type="presParOf" srcId="{8E8C9D66-9245-448B-AF05-BB482C28160D}" destId="{50BDC7AD-4201-4E4D-81A7-A73DF33042F5}" srcOrd="1" destOrd="0" presId="urn:microsoft.com/office/officeart/2005/8/layout/hierarchy2"/>
    <dgm:cxn modelId="{DDADDEFC-D473-4280-ACC9-FD2D7F14DF9A}" type="presParOf" srcId="{50BDC7AD-4201-4E4D-81A7-A73DF33042F5}" destId="{AB666C8D-805B-4969-A6C8-6EF4C9D6108F}" srcOrd="0" destOrd="0" presId="urn:microsoft.com/office/officeart/2005/8/layout/hierarchy2"/>
    <dgm:cxn modelId="{1C36BAB1-C5CD-4C9B-BEEB-CD062242A911}" type="presParOf" srcId="{AB666C8D-805B-4969-A6C8-6EF4C9D6108F}" destId="{DF827F10-04B6-49BE-A086-3029015717F2}" srcOrd="0" destOrd="0" presId="urn:microsoft.com/office/officeart/2005/8/layout/hierarchy2"/>
    <dgm:cxn modelId="{3B0F2092-DDDE-477E-BAB5-10AAEBA783CE}" type="presParOf" srcId="{50BDC7AD-4201-4E4D-81A7-A73DF33042F5}" destId="{8E29B8C6-CC0D-4136-A459-506972232E2A}" srcOrd="1" destOrd="0" presId="urn:microsoft.com/office/officeart/2005/8/layout/hierarchy2"/>
    <dgm:cxn modelId="{1CC3FD9C-A355-4715-9197-ED0351096A69}" type="presParOf" srcId="{8E29B8C6-CC0D-4136-A459-506972232E2A}" destId="{4F5D7740-3C45-43A5-8525-6913F960C155}" srcOrd="0" destOrd="0" presId="urn:microsoft.com/office/officeart/2005/8/layout/hierarchy2"/>
    <dgm:cxn modelId="{8F19E7C5-DF2C-4230-928A-6A66FC6E78DA}" type="presParOf" srcId="{8E29B8C6-CC0D-4136-A459-506972232E2A}" destId="{81A10580-D68F-4D9F-9D51-A370F2BB66FC}" srcOrd="1" destOrd="0" presId="urn:microsoft.com/office/officeart/2005/8/layout/hierarchy2"/>
    <dgm:cxn modelId="{4587D82E-A7D9-415C-8242-AED0D548D3EE}" type="presParOf" srcId="{50BDC7AD-4201-4E4D-81A7-A73DF33042F5}" destId="{44DDE094-25A0-4A0B-9512-D83010225B9F}" srcOrd="2" destOrd="0" presId="urn:microsoft.com/office/officeart/2005/8/layout/hierarchy2"/>
    <dgm:cxn modelId="{704C2601-E2B9-470D-AC39-79853DEB8805}" type="presParOf" srcId="{44DDE094-25A0-4A0B-9512-D83010225B9F}" destId="{EF65A981-AEBF-4626-A6E9-9242DFA1599D}" srcOrd="0" destOrd="0" presId="urn:microsoft.com/office/officeart/2005/8/layout/hierarchy2"/>
    <dgm:cxn modelId="{52BC6172-FBA0-4A13-BDF9-6973E48F6919}" type="presParOf" srcId="{50BDC7AD-4201-4E4D-81A7-A73DF33042F5}" destId="{19F02A18-44A6-43E4-8E9F-4C7FED48D04D}" srcOrd="3" destOrd="0" presId="urn:microsoft.com/office/officeart/2005/8/layout/hierarchy2"/>
    <dgm:cxn modelId="{8A76EDDA-E286-4C32-9774-D3DCA0BDFCAE}" type="presParOf" srcId="{19F02A18-44A6-43E4-8E9F-4C7FED48D04D}" destId="{310D65BC-BBC8-4366-A303-B10D3A326D1A}" srcOrd="0" destOrd="0" presId="urn:microsoft.com/office/officeart/2005/8/layout/hierarchy2"/>
    <dgm:cxn modelId="{0C06AF1F-01AE-4D90-B956-3ACFD90271D9}" type="presParOf" srcId="{19F02A18-44A6-43E4-8E9F-4C7FED48D04D}" destId="{D9A0479F-3711-46DE-BF30-59BAAEAE2207}" srcOrd="1" destOrd="0" presId="urn:microsoft.com/office/officeart/2005/8/layout/hierarchy2"/>
    <dgm:cxn modelId="{BF620B86-0A3D-45D8-9B78-07E372DA0A97}" type="presParOf" srcId="{50BDC7AD-4201-4E4D-81A7-A73DF33042F5}" destId="{37CBEEEF-020B-446F-BEE4-C4DD94434742}" srcOrd="4" destOrd="0" presId="urn:microsoft.com/office/officeart/2005/8/layout/hierarchy2"/>
    <dgm:cxn modelId="{D840CA2E-B4B7-43DE-A263-6296034B6F34}" type="presParOf" srcId="{37CBEEEF-020B-446F-BEE4-C4DD94434742}" destId="{02FC46D4-A55A-418E-8EC4-BCA38F799B80}" srcOrd="0" destOrd="0" presId="urn:microsoft.com/office/officeart/2005/8/layout/hierarchy2"/>
    <dgm:cxn modelId="{A23C8E01-455B-43DF-883E-2F723983EAA9}" type="presParOf" srcId="{50BDC7AD-4201-4E4D-81A7-A73DF33042F5}" destId="{8A20E72B-CBBD-4542-9AB2-DCB6EBE81294}" srcOrd="5" destOrd="0" presId="urn:microsoft.com/office/officeart/2005/8/layout/hierarchy2"/>
    <dgm:cxn modelId="{72A61CA2-A52C-41F6-AE07-85A6FA33A820}" type="presParOf" srcId="{8A20E72B-CBBD-4542-9AB2-DCB6EBE81294}" destId="{34376374-28E0-43E0-AE37-BD52020523BE}" srcOrd="0" destOrd="0" presId="urn:microsoft.com/office/officeart/2005/8/layout/hierarchy2"/>
    <dgm:cxn modelId="{9D4B23BC-061E-4FC1-A25B-A5C9C6F9794D}" type="presParOf" srcId="{8A20E72B-CBBD-4542-9AB2-DCB6EBE81294}" destId="{67F370D6-D499-4C34-BD73-D247AB6CBAD4}" srcOrd="1" destOrd="0" presId="urn:microsoft.com/office/officeart/2005/8/layout/hierarchy2"/>
    <dgm:cxn modelId="{4A650A90-277B-4A3F-8742-66B5E43950E6}" type="presParOf" srcId="{50BDC7AD-4201-4E4D-81A7-A73DF33042F5}" destId="{5C38D115-0134-4F0E-9119-9528DB21DDBD}" srcOrd="6" destOrd="0" presId="urn:microsoft.com/office/officeart/2005/8/layout/hierarchy2"/>
    <dgm:cxn modelId="{81504DBA-DBC9-4AE4-8110-F1CCF3015604}" type="presParOf" srcId="{5C38D115-0134-4F0E-9119-9528DB21DDBD}" destId="{D58289D0-9716-426D-8D8E-0912BD2AC47E}" srcOrd="0" destOrd="0" presId="urn:microsoft.com/office/officeart/2005/8/layout/hierarchy2"/>
    <dgm:cxn modelId="{EAF61FE5-C827-4E22-A611-1F526445A849}" type="presParOf" srcId="{50BDC7AD-4201-4E4D-81A7-A73DF33042F5}" destId="{4976EDDE-00CB-403B-9E20-9FC355D6D86A}" srcOrd="7" destOrd="0" presId="urn:microsoft.com/office/officeart/2005/8/layout/hierarchy2"/>
    <dgm:cxn modelId="{3AA9F7A9-BBBC-4B71-B1C4-E8633B3EA92B}" type="presParOf" srcId="{4976EDDE-00CB-403B-9E20-9FC355D6D86A}" destId="{E1637C4C-9A86-4205-988B-99835C581C40}" srcOrd="0" destOrd="0" presId="urn:microsoft.com/office/officeart/2005/8/layout/hierarchy2"/>
    <dgm:cxn modelId="{C081396B-7B78-41BF-BA9B-882225C4DD42}" type="presParOf" srcId="{4976EDDE-00CB-403B-9E20-9FC355D6D86A}" destId="{E5BC9DBA-458E-44DF-A256-BC50CD0C7F7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9B63CC-0ED7-4B2C-BBE9-32D1B8115C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1CFDBD8-F201-4883-A3F7-C2814B93C697}">
      <dgm:prSet phldrT="[Texto]"/>
      <dgm:spPr/>
      <dgm:t>
        <a:bodyPr/>
        <a:lstStyle/>
        <a:p>
          <a:r>
            <a:rPr lang="es-CO" b="1" dirty="0"/>
            <a:t>Cronograma de aplicación</a:t>
          </a:r>
          <a:endParaRPr lang="es-CO" dirty="0"/>
        </a:p>
      </dgm:t>
    </dgm:pt>
    <dgm:pt modelId="{52DBF08E-DBA1-4497-B82E-250AAAC24DC6}" type="parTrans" cxnId="{4F44A02E-16D8-477F-9F74-D5680834029E}">
      <dgm:prSet/>
      <dgm:spPr/>
      <dgm:t>
        <a:bodyPr/>
        <a:lstStyle/>
        <a:p>
          <a:endParaRPr lang="es-CO"/>
        </a:p>
      </dgm:t>
    </dgm:pt>
    <dgm:pt modelId="{1087E044-AA61-4C32-B124-AF5833CF964E}" type="sibTrans" cxnId="{4F44A02E-16D8-477F-9F74-D5680834029E}">
      <dgm:prSet/>
      <dgm:spPr/>
      <dgm:t>
        <a:bodyPr/>
        <a:lstStyle/>
        <a:p>
          <a:endParaRPr lang="es-CO"/>
        </a:p>
      </dgm:t>
    </dgm:pt>
    <dgm:pt modelId="{7073757E-65D7-4C48-8528-A82E15016D2F}" type="asst">
      <dgm:prSet phldrT="[Texto]" custT="1"/>
      <dgm:spPr/>
      <dgm:t>
        <a:bodyPr/>
        <a:lstStyle/>
        <a:p>
          <a:r>
            <a:rPr lang="es-CO" sz="1400" dirty="0"/>
            <a:t>Periodo de preparación obligatoria</a:t>
          </a:r>
        </a:p>
      </dgm:t>
    </dgm:pt>
    <dgm:pt modelId="{83E30480-1E5F-41A1-B53F-5F9BB34AB527}" type="parTrans" cxnId="{6CB4272E-202A-41B5-B9FD-4935C37D9E87}">
      <dgm:prSet/>
      <dgm:spPr/>
      <dgm:t>
        <a:bodyPr/>
        <a:lstStyle/>
        <a:p>
          <a:endParaRPr lang="es-CO"/>
        </a:p>
      </dgm:t>
    </dgm:pt>
    <dgm:pt modelId="{95053AB3-C4CA-427C-AA13-81CC2E2EEC34}" type="sibTrans" cxnId="{6CB4272E-202A-41B5-B9FD-4935C37D9E87}">
      <dgm:prSet/>
      <dgm:spPr/>
      <dgm:t>
        <a:bodyPr/>
        <a:lstStyle/>
        <a:p>
          <a:endParaRPr lang="es-CO"/>
        </a:p>
      </dgm:t>
    </dgm:pt>
    <dgm:pt modelId="{A15EBFA8-2B4C-45B9-B9EC-428A4C2A3C19}">
      <dgm:prSet phldrT="[Texto]" custT="1"/>
      <dgm:spPr/>
      <dgm:t>
        <a:bodyPr/>
        <a:lstStyle/>
        <a:p>
          <a:r>
            <a:rPr lang="es-CO" sz="1400" dirty="0"/>
            <a:t>Fecha de transición</a:t>
          </a:r>
        </a:p>
      </dgm:t>
    </dgm:pt>
    <dgm:pt modelId="{D43217BC-ADC0-44D9-875D-918E4AA8ED8B}" type="parTrans" cxnId="{3D9D2F2D-37FD-4BD8-834E-09608F044081}">
      <dgm:prSet/>
      <dgm:spPr/>
      <dgm:t>
        <a:bodyPr/>
        <a:lstStyle/>
        <a:p>
          <a:endParaRPr lang="es-CO"/>
        </a:p>
      </dgm:t>
    </dgm:pt>
    <dgm:pt modelId="{437EEE55-5707-48B7-A17A-0D2419461EFA}" type="sibTrans" cxnId="{3D9D2F2D-37FD-4BD8-834E-09608F044081}">
      <dgm:prSet/>
      <dgm:spPr/>
      <dgm:t>
        <a:bodyPr/>
        <a:lstStyle/>
        <a:p>
          <a:endParaRPr lang="es-CO"/>
        </a:p>
      </dgm:t>
    </dgm:pt>
    <dgm:pt modelId="{68204E32-F83C-41DA-8097-29B238DB259C}">
      <dgm:prSet phldrT="[Texto]" custT="1"/>
      <dgm:spPr/>
      <dgm:t>
        <a:bodyPr/>
        <a:lstStyle/>
        <a:p>
          <a:r>
            <a:rPr lang="es-CO" sz="1400" dirty="0"/>
            <a:t>Estado de situación financiera de apertura</a:t>
          </a:r>
        </a:p>
      </dgm:t>
    </dgm:pt>
    <dgm:pt modelId="{3FB55236-421B-45F1-8E2E-5DA50508C414}" type="parTrans" cxnId="{6D610B3C-FF0D-46A8-93C7-AE04804C2EDA}">
      <dgm:prSet/>
      <dgm:spPr/>
      <dgm:t>
        <a:bodyPr/>
        <a:lstStyle/>
        <a:p>
          <a:endParaRPr lang="es-CO"/>
        </a:p>
      </dgm:t>
    </dgm:pt>
    <dgm:pt modelId="{40BE6404-D965-4578-B18F-62B576A763BC}" type="sibTrans" cxnId="{6D610B3C-FF0D-46A8-93C7-AE04804C2EDA}">
      <dgm:prSet/>
      <dgm:spPr/>
      <dgm:t>
        <a:bodyPr/>
        <a:lstStyle/>
        <a:p>
          <a:endParaRPr lang="es-CO"/>
        </a:p>
      </dgm:t>
    </dgm:pt>
    <dgm:pt modelId="{72812B02-6A70-4606-850B-33C02AFE0ACB}">
      <dgm:prSet phldrT="[Texto]" custT="1"/>
      <dgm:spPr/>
      <dgm:t>
        <a:bodyPr/>
        <a:lstStyle/>
        <a:p>
          <a:r>
            <a:rPr lang="es-CO" sz="1400" dirty="0"/>
            <a:t>Periodo de transición</a:t>
          </a:r>
        </a:p>
      </dgm:t>
    </dgm:pt>
    <dgm:pt modelId="{ACDCDD97-EAD5-42D1-A8F4-78E826E78442}" type="parTrans" cxnId="{1D3C5A2D-3CBB-4B4E-873D-7D184F228156}">
      <dgm:prSet/>
      <dgm:spPr/>
      <dgm:t>
        <a:bodyPr/>
        <a:lstStyle/>
        <a:p>
          <a:endParaRPr lang="es-CO"/>
        </a:p>
      </dgm:t>
    </dgm:pt>
    <dgm:pt modelId="{8BCD7796-836F-4DF4-8C63-9A60A5ECDFC7}" type="sibTrans" cxnId="{1D3C5A2D-3CBB-4B4E-873D-7D184F228156}">
      <dgm:prSet/>
      <dgm:spPr/>
      <dgm:t>
        <a:bodyPr/>
        <a:lstStyle/>
        <a:p>
          <a:endParaRPr lang="es-CO"/>
        </a:p>
      </dgm:t>
    </dgm:pt>
    <dgm:pt modelId="{2873CF0E-6367-4F47-B5B7-DFF3DE702A44}" type="asst">
      <dgm:prSet phldrT="[Texto]" custT="1"/>
      <dgm:spPr/>
      <dgm:t>
        <a:bodyPr/>
        <a:lstStyle/>
        <a:p>
          <a:r>
            <a:rPr lang="es-CO" sz="1400" dirty="0"/>
            <a:t>1 ° de enero de 2014 y el 31 de diciembre de 2014</a:t>
          </a:r>
        </a:p>
      </dgm:t>
    </dgm:pt>
    <dgm:pt modelId="{5F02B2A4-8600-46C7-B504-EA532E5073A9}" type="parTrans" cxnId="{FA082F73-3122-4D36-A1E8-A47620EB6A56}">
      <dgm:prSet/>
      <dgm:spPr/>
      <dgm:t>
        <a:bodyPr/>
        <a:lstStyle/>
        <a:p>
          <a:endParaRPr lang="es-CO"/>
        </a:p>
      </dgm:t>
    </dgm:pt>
    <dgm:pt modelId="{DDBC13B4-2779-48B4-B998-92E8C304A4B4}" type="sibTrans" cxnId="{FA082F73-3122-4D36-A1E8-A47620EB6A56}">
      <dgm:prSet/>
      <dgm:spPr/>
      <dgm:t>
        <a:bodyPr/>
        <a:lstStyle/>
        <a:p>
          <a:endParaRPr lang="es-CO"/>
        </a:p>
      </dgm:t>
    </dgm:pt>
    <dgm:pt modelId="{9FFDFCE2-0AF7-4D13-A363-2B194389D641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 dirty="0"/>
            <a:t> 1 ° de enero de 2015</a:t>
          </a:r>
        </a:p>
      </dgm:t>
    </dgm:pt>
    <dgm:pt modelId="{02670FC6-25A5-49C0-A25A-07823D5DF919}" type="parTrans" cxnId="{D8428BD3-526E-4F81-9151-CD9DCBB28E60}">
      <dgm:prSet/>
      <dgm:spPr/>
      <dgm:t>
        <a:bodyPr/>
        <a:lstStyle/>
        <a:p>
          <a:endParaRPr lang="es-CO"/>
        </a:p>
      </dgm:t>
    </dgm:pt>
    <dgm:pt modelId="{5A074F30-C3F5-4EB6-9359-6A92D0A30EEF}" type="sibTrans" cxnId="{D8428BD3-526E-4F81-9151-CD9DCBB28E60}">
      <dgm:prSet/>
      <dgm:spPr/>
      <dgm:t>
        <a:bodyPr/>
        <a:lstStyle/>
        <a:p>
          <a:endParaRPr lang="es-CO"/>
        </a:p>
      </dgm:t>
    </dgm:pt>
    <dgm:pt modelId="{79ABA03C-DACF-43CA-AC21-F867CDED9C3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 dirty="0"/>
            <a:t>1 ° de enero de 2015</a:t>
          </a:r>
        </a:p>
      </dgm:t>
    </dgm:pt>
    <dgm:pt modelId="{3CB40E9F-1E25-4507-A39A-E36E478C6CCF}" type="parTrans" cxnId="{4165C206-5731-40D2-AC8A-449FD4A29F0F}">
      <dgm:prSet/>
      <dgm:spPr/>
      <dgm:t>
        <a:bodyPr/>
        <a:lstStyle/>
        <a:p>
          <a:endParaRPr lang="es-CO"/>
        </a:p>
      </dgm:t>
    </dgm:pt>
    <dgm:pt modelId="{8BB37E8D-5C29-46F9-A549-F0D6D9345F8F}" type="sibTrans" cxnId="{4165C206-5731-40D2-AC8A-449FD4A29F0F}">
      <dgm:prSet/>
      <dgm:spPr/>
      <dgm:t>
        <a:bodyPr/>
        <a:lstStyle/>
        <a:p>
          <a:endParaRPr lang="es-CO"/>
        </a:p>
      </dgm:t>
    </dgm:pt>
    <dgm:pt modelId="{04BA9E97-067D-4991-9D40-6D6C47CA988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 dirty="0"/>
            <a:t>1° de enero de 2015 y 31 de diciembre de 2015</a:t>
          </a:r>
        </a:p>
      </dgm:t>
    </dgm:pt>
    <dgm:pt modelId="{30F46161-3F4C-4718-AEF4-6290D9474740}" type="parTrans" cxnId="{41695F5F-A04B-4B51-900A-AD8F5DAFCC39}">
      <dgm:prSet/>
      <dgm:spPr/>
      <dgm:t>
        <a:bodyPr/>
        <a:lstStyle/>
        <a:p>
          <a:endParaRPr lang="es-CO"/>
        </a:p>
      </dgm:t>
    </dgm:pt>
    <dgm:pt modelId="{52160D39-0039-4503-A822-0386600B16D5}" type="sibTrans" cxnId="{41695F5F-A04B-4B51-900A-AD8F5DAFCC39}">
      <dgm:prSet/>
      <dgm:spPr/>
      <dgm:t>
        <a:bodyPr/>
        <a:lstStyle/>
        <a:p>
          <a:endParaRPr lang="es-CO"/>
        </a:p>
      </dgm:t>
    </dgm:pt>
    <dgm:pt modelId="{A750615B-6639-4946-B2F0-D6F4E1738C57}">
      <dgm:prSet phldrT="[Texto]" custT="1"/>
      <dgm:spPr/>
      <dgm:t>
        <a:bodyPr/>
        <a:lstStyle/>
        <a:p>
          <a:r>
            <a:rPr lang="es-CO" sz="1400" dirty="0"/>
            <a:t>Últimos estados financieros conforme a los decretos 2649 y 2650 de 1993</a:t>
          </a:r>
        </a:p>
      </dgm:t>
    </dgm:pt>
    <dgm:pt modelId="{7D827058-1F3F-4ACE-9C90-F68DA1064ECA}" type="parTrans" cxnId="{EB115FAC-401C-45B0-94BC-1FB9BF8316A3}">
      <dgm:prSet/>
      <dgm:spPr/>
      <dgm:t>
        <a:bodyPr/>
        <a:lstStyle/>
        <a:p>
          <a:endParaRPr lang="es-CO"/>
        </a:p>
      </dgm:t>
    </dgm:pt>
    <dgm:pt modelId="{31D072A3-4B0D-4138-9115-B65B66B04A7C}" type="sibTrans" cxnId="{EB115FAC-401C-45B0-94BC-1FB9BF8316A3}">
      <dgm:prSet/>
      <dgm:spPr/>
      <dgm:t>
        <a:bodyPr/>
        <a:lstStyle/>
        <a:p>
          <a:endParaRPr lang="es-CO"/>
        </a:p>
      </dgm:t>
    </dgm:pt>
    <dgm:pt modelId="{E0C84D73-7E27-40ED-9436-638DE119BD06}">
      <dgm:prSet phldrT="[Texto]" custT="1"/>
      <dgm:spPr/>
      <dgm:t>
        <a:bodyPr/>
        <a:lstStyle/>
        <a:p>
          <a:r>
            <a:rPr lang="es-CO" sz="1400" dirty="0"/>
            <a:t> 31 de diciembre de 2015 </a:t>
          </a:r>
        </a:p>
      </dgm:t>
    </dgm:pt>
    <dgm:pt modelId="{E7CAE2CF-D535-4254-A4DC-161699D08523}" type="parTrans" cxnId="{207277AF-D52C-4F49-8681-CC49BF976018}">
      <dgm:prSet/>
      <dgm:spPr/>
      <dgm:t>
        <a:bodyPr/>
        <a:lstStyle/>
        <a:p>
          <a:endParaRPr lang="es-CO"/>
        </a:p>
      </dgm:t>
    </dgm:pt>
    <dgm:pt modelId="{FB2630E9-6E9B-4D11-AFDA-509A82D4D12B}" type="sibTrans" cxnId="{207277AF-D52C-4F49-8681-CC49BF976018}">
      <dgm:prSet/>
      <dgm:spPr/>
      <dgm:t>
        <a:bodyPr/>
        <a:lstStyle/>
        <a:p>
          <a:endParaRPr lang="es-CO"/>
        </a:p>
      </dgm:t>
    </dgm:pt>
    <dgm:pt modelId="{F94B7E36-9A16-4E68-8D19-81DAE1681D9C}">
      <dgm:prSet phldrT="[Texto]" custT="1"/>
      <dgm:spPr/>
      <dgm:t>
        <a:bodyPr/>
        <a:lstStyle/>
        <a:p>
          <a:r>
            <a:rPr lang="es-CO" sz="1400" dirty="0"/>
            <a:t>Fecha de aplicación</a:t>
          </a:r>
        </a:p>
      </dgm:t>
    </dgm:pt>
    <dgm:pt modelId="{8F39BF11-F298-4E5E-A520-8BF6ACAD4426}" type="parTrans" cxnId="{A815C5B6-1718-4866-8CCD-046104C3DEBE}">
      <dgm:prSet/>
      <dgm:spPr/>
      <dgm:t>
        <a:bodyPr/>
        <a:lstStyle/>
        <a:p>
          <a:endParaRPr lang="es-CO"/>
        </a:p>
      </dgm:t>
    </dgm:pt>
    <dgm:pt modelId="{E7FBB062-35D6-4920-91AF-D79A4FD67127}" type="sibTrans" cxnId="{A815C5B6-1718-4866-8CCD-046104C3DEBE}">
      <dgm:prSet/>
      <dgm:spPr/>
      <dgm:t>
        <a:bodyPr/>
        <a:lstStyle/>
        <a:p>
          <a:endParaRPr lang="es-CO"/>
        </a:p>
      </dgm:t>
    </dgm:pt>
    <dgm:pt modelId="{BE6A2A9C-BE22-4CC3-B5CA-C772BB4D4D12}">
      <dgm:prSet phldrT="[Texto]" custT="1"/>
      <dgm:spPr/>
      <dgm:t>
        <a:bodyPr/>
        <a:lstStyle/>
        <a:p>
          <a:r>
            <a:rPr lang="es-CO" sz="1400" dirty="0"/>
            <a:t>1 ° de enero de 2016</a:t>
          </a:r>
        </a:p>
      </dgm:t>
    </dgm:pt>
    <dgm:pt modelId="{D3B3F803-CCEE-43F6-9628-38CEBCAD2DFE}" type="parTrans" cxnId="{6D05B6D2-2E6C-405B-BE9D-05ECB1478F6B}">
      <dgm:prSet/>
      <dgm:spPr/>
      <dgm:t>
        <a:bodyPr/>
        <a:lstStyle/>
        <a:p>
          <a:endParaRPr lang="es-CO"/>
        </a:p>
      </dgm:t>
    </dgm:pt>
    <dgm:pt modelId="{F45C762D-DD70-4C9F-89EC-99E7D671AE07}" type="sibTrans" cxnId="{6D05B6D2-2E6C-405B-BE9D-05ECB1478F6B}">
      <dgm:prSet/>
      <dgm:spPr/>
      <dgm:t>
        <a:bodyPr/>
        <a:lstStyle/>
        <a:p>
          <a:endParaRPr lang="es-CO"/>
        </a:p>
      </dgm:t>
    </dgm:pt>
    <dgm:pt modelId="{11CF68AB-CCEE-47E0-85B3-C7A9C4CF35AF}">
      <dgm:prSet phldrT="[Texto]" custT="1"/>
      <dgm:spPr/>
      <dgm:t>
        <a:bodyPr/>
        <a:lstStyle/>
        <a:p>
          <a:r>
            <a:rPr lang="es-CO" sz="1400" dirty="0"/>
            <a:t>Primer periodo de aplicación</a:t>
          </a:r>
        </a:p>
      </dgm:t>
    </dgm:pt>
    <dgm:pt modelId="{A0751130-6AA2-42D2-A3E8-BB1FFE9C1387}" type="parTrans" cxnId="{A9816F3E-BC61-4099-A10F-572280170028}">
      <dgm:prSet/>
      <dgm:spPr/>
      <dgm:t>
        <a:bodyPr/>
        <a:lstStyle/>
        <a:p>
          <a:endParaRPr lang="es-CO"/>
        </a:p>
      </dgm:t>
    </dgm:pt>
    <dgm:pt modelId="{6FF5F194-233E-42FE-9022-EB49786CC77A}" type="sibTrans" cxnId="{A9816F3E-BC61-4099-A10F-572280170028}">
      <dgm:prSet/>
      <dgm:spPr/>
      <dgm:t>
        <a:bodyPr/>
        <a:lstStyle/>
        <a:p>
          <a:endParaRPr lang="es-CO"/>
        </a:p>
      </dgm:t>
    </dgm:pt>
    <dgm:pt modelId="{7DE6E26A-C641-4FA8-86B3-2A3E98C79435}">
      <dgm:prSet phldrT="[Texto]" custT="1"/>
      <dgm:spPr/>
      <dgm:t>
        <a:bodyPr/>
        <a:lstStyle/>
        <a:p>
          <a:r>
            <a:rPr lang="es-CO" sz="1400" dirty="0"/>
            <a:t>Entre el 1° de enero de 2016 al 31 de diciembre de 2016</a:t>
          </a:r>
        </a:p>
      </dgm:t>
    </dgm:pt>
    <dgm:pt modelId="{97AA84A5-7AB9-4352-B67D-8CCD814EF507}" type="parTrans" cxnId="{1DABAD6F-FC28-4F91-9BAC-57401102454B}">
      <dgm:prSet/>
      <dgm:spPr/>
      <dgm:t>
        <a:bodyPr/>
        <a:lstStyle/>
        <a:p>
          <a:endParaRPr lang="es-CO"/>
        </a:p>
      </dgm:t>
    </dgm:pt>
    <dgm:pt modelId="{2CBDFC47-2A8A-48DE-AD1B-BF97ED8B4C79}" type="sibTrans" cxnId="{1DABAD6F-FC28-4F91-9BAC-57401102454B}">
      <dgm:prSet/>
      <dgm:spPr/>
      <dgm:t>
        <a:bodyPr/>
        <a:lstStyle/>
        <a:p>
          <a:endParaRPr lang="es-CO"/>
        </a:p>
      </dgm:t>
    </dgm:pt>
    <dgm:pt modelId="{1FD6280A-803E-4769-845B-42832E37CF64}">
      <dgm:prSet phldrT="[Texto]" custT="1"/>
      <dgm:spPr/>
      <dgm:t>
        <a:bodyPr/>
        <a:lstStyle/>
        <a:p>
          <a:r>
            <a:rPr lang="es-CO" sz="1400" dirty="0"/>
            <a:t>Fecha de reporte</a:t>
          </a:r>
        </a:p>
      </dgm:t>
    </dgm:pt>
    <dgm:pt modelId="{B8F5735D-E136-40F1-8250-8DA4B8185A5C}" type="parTrans" cxnId="{A0A1BEF5-CDD0-42F1-86D5-85AF02ED17AB}">
      <dgm:prSet/>
      <dgm:spPr/>
      <dgm:t>
        <a:bodyPr/>
        <a:lstStyle/>
        <a:p>
          <a:endParaRPr lang="es-CO"/>
        </a:p>
      </dgm:t>
    </dgm:pt>
    <dgm:pt modelId="{D1AF3B1F-E686-44FB-A83B-AED010C48F79}" type="sibTrans" cxnId="{A0A1BEF5-CDD0-42F1-86D5-85AF02ED17AB}">
      <dgm:prSet/>
      <dgm:spPr/>
      <dgm:t>
        <a:bodyPr/>
        <a:lstStyle/>
        <a:p>
          <a:endParaRPr lang="es-CO"/>
        </a:p>
      </dgm:t>
    </dgm:pt>
    <dgm:pt modelId="{59819479-CEFC-49C7-B697-B3602FCCB22A}">
      <dgm:prSet phldrT="[Texto]" custT="1"/>
      <dgm:spPr/>
      <dgm:t>
        <a:bodyPr/>
        <a:lstStyle/>
        <a:p>
          <a:r>
            <a:rPr lang="es-CO" sz="1400" dirty="0"/>
            <a:t>31 de diciembre de 2016</a:t>
          </a:r>
        </a:p>
      </dgm:t>
    </dgm:pt>
    <dgm:pt modelId="{62BE0392-638D-4C3B-868C-15EAEEF96414}" type="parTrans" cxnId="{9498AB55-2F9D-4A8F-9729-F765B0EB21E7}">
      <dgm:prSet/>
      <dgm:spPr/>
      <dgm:t>
        <a:bodyPr/>
        <a:lstStyle/>
        <a:p>
          <a:endParaRPr lang="es-CO"/>
        </a:p>
      </dgm:t>
    </dgm:pt>
    <dgm:pt modelId="{E4F2F2DD-8EDC-41DE-9409-6436A6A71B15}" type="sibTrans" cxnId="{9498AB55-2F9D-4A8F-9729-F765B0EB21E7}">
      <dgm:prSet/>
      <dgm:spPr/>
      <dgm:t>
        <a:bodyPr/>
        <a:lstStyle/>
        <a:p>
          <a:endParaRPr lang="es-CO"/>
        </a:p>
      </dgm:t>
    </dgm:pt>
    <dgm:pt modelId="{490DD6B4-D83F-4513-BE05-03C6D1B12C10}" type="pres">
      <dgm:prSet presAssocID="{F69B63CC-0ED7-4B2C-BBE9-32D1B8115C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5E6770-3CB2-48B1-9D3C-80BFCE82A768}" type="pres">
      <dgm:prSet presAssocID="{31CFDBD8-F201-4883-A3F7-C2814B93C697}" presName="root1" presStyleCnt="0"/>
      <dgm:spPr/>
    </dgm:pt>
    <dgm:pt modelId="{3E019ABF-A1BC-4226-AB06-8E4E0498C63C}" type="pres">
      <dgm:prSet presAssocID="{31CFDBD8-F201-4883-A3F7-C2814B93C697}" presName="LevelOneTextNode" presStyleLbl="node0" presStyleIdx="0" presStyleCnt="1" custLinFactX="-100000" custLinFactNeighborX="-118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05AACB-A352-4449-939C-F96D6114A000}" type="pres">
      <dgm:prSet presAssocID="{31CFDBD8-F201-4883-A3F7-C2814B93C697}" presName="level2hierChild" presStyleCnt="0"/>
      <dgm:spPr/>
    </dgm:pt>
    <dgm:pt modelId="{29BD48FF-3CEA-4B2F-8649-EC768BA812F6}" type="pres">
      <dgm:prSet presAssocID="{83E30480-1E5F-41A1-B53F-5F9BB34AB527}" presName="conn2-1" presStyleLbl="parChTrans1D2" presStyleIdx="0" presStyleCnt="8"/>
      <dgm:spPr/>
      <dgm:t>
        <a:bodyPr/>
        <a:lstStyle/>
        <a:p>
          <a:endParaRPr lang="es-ES"/>
        </a:p>
      </dgm:t>
    </dgm:pt>
    <dgm:pt modelId="{2BD533B0-C0A7-4752-BA74-90481D42B8B0}" type="pres">
      <dgm:prSet presAssocID="{83E30480-1E5F-41A1-B53F-5F9BB34AB527}" presName="connTx" presStyleLbl="parChTrans1D2" presStyleIdx="0" presStyleCnt="8"/>
      <dgm:spPr/>
      <dgm:t>
        <a:bodyPr/>
        <a:lstStyle/>
        <a:p>
          <a:endParaRPr lang="es-ES"/>
        </a:p>
      </dgm:t>
    </dgm:pt>
    <dgm:pt modelId="{474D1DE7-8451-467B-98F5-B1DA2AE08810}" type="pres">
      <dgm:prSet presAssocID="{7073757E-65D7-4C48-8528-A82E15016D2F}" presName="root2" presStyleCnt="0"/>
      <dgm:spPr/>
    </dgm:pt>
    <dgm:pt modelId="{81D0B9C0-3E93-4D01-92DF-935FB08B3FE0}" type="pres">
      <dgm:prSet presAssocID="{7073757E-65D7-4C48-8528-A82E15016D2F}" presName="LevelTwoTextNode" presStyleLbl="asst1" presStyleIdx="0" presStyleCnt="2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53769-85FF-4904-B047-333D1E0BE7CB}" type="pres">
      <dgm:prSet presAssocID="{7073757E-65D7-4C48-8528-A82E15016D2F}" presName="level3hierChild" presStyleCnt="0"/>
      <dgm:spPr/>
    </dgm:pt>
    <dgm:pt modelId="{7773650F-1AEE-43CB-9C45-AD47064C1604}" type="pres">
      <dgm:prSet presAssocID="{5F02B2A4-8600-46C7-B504-EA532E5073A9}" presName="conn2-1" presStyleLbl="parChTrans1D3" presStyleIdx="0" presStyleCnt="8"/>
      <dgm:spPr/>
      <dgm:t>
        <a:bodyPr/>
        <a:lstStyle/>
        <a:p>
          <a:endParaRPr lang="es-ES"/>
        </a:p>
      </dgm:t>
    </dgm:pt>
    <dgm:pt modelId="{59D683D5-234C-4EB1-AED9-EAF8F05DED56}" type="pres">
      <dgm:prSet presAssocID="{5F02B2A4-8600-46C7-B504-EA532E5073A9}" presName="connTx" presStyleLbl="parChTrans1D3" presStyleIdx="0" presStyleCnt="8"/>
      <dgm:spPr/>
      <dgm:t>
        <a:bodyPr/>
        <a:lstStyle/>
        <a:p>
          <a:endParaRPr lang="es-ES"/>
        </a:p>
      </dgm:t>
    </dgm:pt>
    <dgm:pt modelId="{BDE95FC0-C56C-4C9B-9C8D-4DE5DA3A3761}" type="pres">
      <dgm:prSet presAssocID="{2873CF0E-6367-4F47-B5B7-DFF3DE702A44}" presName="root2" presStyleCnt="0"/>
      <dgm:spPr/>
    </dgm:pt>
    <dgm:pt modelId="{304E9F03-99D5-4907-AC02-5526B28A39D0}" type="pres">
      <dgm:prSet presAssocID="{2873CF0E-6367-4F47-B5B7-DFF3DE702A44}" presName="LevelTwoTextNode" presStyleLbl="asst1" presStyleIdx="1" presStyleCnt="2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F926F2-15C3-481E-BD29-63A255584E65}" type="pres">
      <dgm:prSet presAssocID="{2873CF0E-6367-4F47-B5B7-DFF3DE702A44}" presName="level3hierChild" presStyleCnt="0"/>
      <dgm:spPr/>
    </dgm:pt>
    <dgm:pt modelId="{6682B282-0275-49B3-A79F-7A10FBC19BD6}" type="pres">
      <dgm:prSet presAssocID="{D43217BC-ADC0-44D9-875D-918E4AA8ED8B}" presName="conn2-1" presStyleLbl="parChTrans1D2" presStyleIdx="1" presStyleCnt="8"/>
      <dgm:spPr/>
      <dgm:t>
        <a:bodyPr/>
        <a:lstStyle/>
        <a:p>
          <a:endParaRPr lang="es-ES"/>
        </a:p>
      </dgm:t>
    </dgm:pt>
    <dgm:pt modelId="{E250E3F2-068D-42C1-9365-EC0F1CD5C26E}" type="pres">
      <dgm:prSet presAssocID="{D43217BC-ADC0-44D9-875D-918E4AA8ED8B}" presName="connTx" presStyleLbl="parChTrans1D2" presStyleIdx="1" presStyleCnt="8"/>
      <dgm:spPr/>
      <dgm:t>
        <a:bodyPr/>
        <a:lstStyle/>
        <a:p>
          <a:endParaRPr lang="es-ES"/>
        </a:p>
      </dgm:t>
    </dgm:pt>
    <dgm:pt modelId="{D0B1B385-8D83-4B3F-ADAD-95BCDF8842BA}" type="pres">
      <dgm:prSet presAssocID="{A15EBFA8-2B4C-45B9-B9EC-428A4C2A3C19}" presName="root2" presStyleCnt="0"/>
      <dgm:spPr/>
    </dgm:pt>
    <dgm:pt modelId="{D6F5E96E-EAFE-4C4B-B565-57A2EAFD8D44}" type="pres">
      <dgm:prSet presAssocID="{A15EBFA8-2B4C-45B9-B9EC-428A4C2A3C19}" presName="LevelTwoTextNode" presStyleLbl="node2" presStyleIdx="0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3F6B51-7F7B-441D-A701-BAB0451E43A9}" type="pres">
      <dgm:prSet presAssocID="{A15EBFA8-2B4C-45B9-B9EC-428A4C2A3C19}" presName="level3hierChild" presStyleCnt="0"/>
      <dgm:spPr/>
    </dgm:pt>
    <dgm:pt modelId="{FFE6C433-23E2-4A16-8CB0-A9B3F9A6C03D}" type="pres">
      <dgm:prSet presAssocID="{02670FC6-25A5-49C0-A25A-07823D5DF919}" presName="conn2-1" presStyleLbl="parChTrans1D3" presStyleIdx="1" presStyleCnt="8"/>
      <dgm:spPr/>
      <dgm:t>
        <a:bodyPr/>
        <a:lstStyle/>
        <a:p>
          <a:endParaRPr lang="es-ES"/>
        </a:p>
      </dgm:t>
    </dgm:pt>
    <dgm:pt modelId="{E3D57AFD-4755-416B-9287-1F1D059458AC}" type="pres">
      <dgm:prSet presAssocID="{02670FC6-25A5-49C0-A25A-07823D5DF919}" presName="connTx" presStyleLbl="parChTrans1D3" presStyleIdx="1" presStyleCnt="8"/>
      <dgm:spPr/>
      <dgm:t>
        <a:bodyPr/>
        <a:lstStyle/>
        <a:p>
          <a:endParaRPr lang="es-ES"/>
        </a:p>
      </dgm:t>
    </dgm:pt>
    <dgm:pt modelId="{BDCDEEE9-D755-4633-B7C9-BDC089202D88}" type="pres">
      <dgm:prSet presAssocID="{9FFDFCE2-0AF7-4D13-A363-2B194389D641}" presName="root2" presStyleCnt="0"/>
      <dgm:spPr/>
    </dgm:pt>
    <dgm:pt modelId="{B59C0867-8BFC-47AE-AF69-8A67F91DED6D}" type="pres">
      <dgm:prSet presAssocID="{9FFDFCE2-0AF7-4D13-A363-2B194389D641}" presName="LevelTwoTextNode" presStyleLbl="node3" presStyleIdx="0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0C1153-8597-4E33-BDFC-3A0C7E357D2D}" type="pres">
      <dgm:prSet presAssocID="{9FFDFCE2-0AF7-4D13-A363-2B194389D641}" presName="level3hierChild" presStyleCnt="0"/>
      <dgm:spPr/>
    </dgm:pt>
    <dgm:pt modelId="{C68F42FD-DAEA-46CA-B158-2C54EACDB214}" type="pres">
      <dgm:prSet presAssocID="{3FB55236-421B-45F1-8E2E-5DA50508C414}" presName="conn2-1" presStyleLbl="parChTrans1D2" presStyleIdx="2" presStyleCnt="8"/>
      <dgm:spPr/>
      <dgm:t>
        <a:bodyPr/>
        <a:lstStyle/>
        <a:p>
          <a:endParaRPr lang="es-ES"/>
        </a:p>
      </dgm:t>
    </dgm:pt>
    <dgm:pt modelId="{37886F83-4425-47D2-AFAB-FB23ED302BF6}" type="pres">
      <dgm:prSet presAssocID="{3FB55236-421B-45F1-8E2E-5DA50508C414}" presName="connTx" presStyleLbl="parChTrans1D2" presStyleIdx="2" presStyleCnt="8"/>
      <dgm:spPr/>
      <dgm:t>
        <a:bodyPr/>
        <a:lstStyle/>
        <a:p>
          <a:endParaRPr lang="es-ES"/>
        </a:p>
      </dgm:t>
    </dgm:pt>
    <dgm:pt modelId="{515156F2-1D2E-4D93-B43E-0C145C4E9DF5}" type="pres">
      <dgm:prSet presAssocID="{68204E32-F83C-41DA-8097-29B238DB259C}" presName="root2" presStyleCnt="0"/>
      <dgm:spPr/>
    </dgm:pt>
    <dgm:pt modelId="{8E6282AA-0892-406A-9ECE-FAC09AF30181}" type="pres">
      <dgm:prSet presAssocID="{68204E32-F83C-41DA-8097-29B238DB259C}" presName="LevelTwoTextNode" presStyleLbl="node2" presStyleIdx="1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227E58-8153-43F5-BA75-22649E25A7DB}" type="pres">
      <dgm:prSet presAssocID="{68204E32-F83C-41DA-8097-29B238DB259C}" presName="level3hierChild" presStyleCnt="0"/>
      <dgm:spPr/>
    </dgm:pt>
    <dgm:pt modelId="{0A51E5FA-2204-4A68-8CEA-567481D079C6}" type="pres">
      <dgm:prSet presAssocID="{3CB40E9F-1E25-4507-A39A-E36E478C6CCF}" presName="conn2-1" presStyleLbl="parChTrans1D3" presStyleIdx="2" presStyleCnt="8"/>
      <dgm:spPr/>
      <dgm:t>
        <a:bodyPr/>
        <a:lstStyle/>
        <a:p>
          <a:endParaRPr lang="es-ES"/>
        </a:p>
      </dgm:t>
    </dgm:pt>
    <dgm:pt modelId="{419A6877-7E6F-4899-B585-EA68DE360100}" type="pres">
      <dgm:prSet presAssocID="{3CB40E9F-1E25-4507-A39A-E36E478C6CCF}" presName="connTx" presStyleLbl="parChTrans1D3" presStyleIdx="2" presStyleCnt="8"/>
      <dgm:spPr/>
      <dgm:t>
        <a:bodyPr/>
        <a:lstStyle/>
        <a:p>
          <a:endParaRPr lang="es-ES"/>
        </a:p>
      </dgm:t>
    </dgm:pt>
    <dgm:pt modelId="{A5A71412-F6A0-4B78-B985-942DA59AF752}" type="pres">
      <dgm:prSet presAssocID="{79ABA03C-DACF-43CA-AC21-F867CDED9C3F}" presName="root2" presStyleCnt="0"/>
      <dgm:spPr/>
    </dgm:pt>
    <dgm:pt modelId="{F826AF84-6F14-4479-90AD-26848EC5C5C8}" type="pres">
      <dgm:prSet presAssocID="{79ABA03C-DACF-43CA-AC21-F867CDED9C3F}" presName="LevelTwoTextNode" presStyleLbl="node3" presStyleIdx="1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3D6102-A80C-4423-B314-EF09C123738A}" type="pres">
      <dgm:prSet presAssocID="{79ABA03C-DACF-43CA-AC21-F867CDED9C3F}" presName="level3hierChild" presStyleCnt="0"/>
      <dgm:spPr/>
    </dgm:pt>
    <dgm:pt modelId="{4A162F4F-973D-41FA-8034-218CC9F11805}" type="pres">
      <dgm:prSet presAssocID="{ACDCDD97-EAD5-42D1-A8F4-78E826E78442}" presName="conn2-1" presStyleLbl="parChTrans1D2" presStyleIdx="3" presStyleCnt="8"/>
      <dgm:spPr/>
      <dgm:t>
        <a:bodyPr/>
        <a:lstStyle/>
        <a:p>
          <a:endParaRPr lang="es-ES"/>
        </a:p>
      </dgm:t>
    </dgm:pt>
    <dgm:pt modelId="{23C7665F-48FC-41EE-B6C3-08633A113C1D}" type="pres">
      <dgm:prSet presAssocID="{ACDCDD97-EAD5-42D1-A8F4-78E826E78442}" presName="connTx" presStyleLbl="parChTrans1D2" presStyleIdx="3" presStyleCnt="8"/>
      <dgm:spPr/>
      <dgm:t>
        <a:bodyPr/>
        <a:lstStyle/>
        <a:p>
          <a:endParaRPr lang="es-ES"/>
        </a:p>
      </dgm:t>
    </dgm:pt>
    <dgm:pt modelId="{72EF1B86-9D80-4234-8F8F-BC1707BB8316}" type="pres">
      <dgm:prSet presAssocID="{72812B02-6A70-4606-850B-33C02AFE0ACB}" presName="root2" presStyleCnt="0"/>
      <dgm:spPr/>
    </dgm:pt>
    <dgm:pt modelId="{F0479CED-A855-40F5-AE17-4742CFB0CCBE}" type="pres">
      <dgm:prSet presAssocID="{72812B02-6A70-4606-850B-33C02AFE0ACB}" presName="LevelTwoTextNode" presStyleLbl="node2" presStyleIdx="2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1F926F-1B7B-46E0-B759-F70F2DA7455B}" type="pres">
      <dgm:prSet presAssocID="{72812B02-6A70-4606-850B-33C02AFE0ACB}" presName="level3hierChild" presStyleCnt="0"/>
      <dgm:spPr/>
    </dgm:pt>
    <dgm:pt modelId="{3D08456D-7017-4571-8DF1-DFD35CC2E6E7}" type="pres">
      <dgm:prSet presAssocID="{30F46161-3F4C-4718-AEF4-6290D9474740}" presName="conn2-1" presStyleLbl="parChTrans1D3" presStyleIdx="3" presStyleCnt="8"/>
      <dgm:spPr/>
      <dgm:t>
        <a:bodyPr/>
        <a:lstStyle/>
        <a:p>
          <a:endParaRPr lang="es-ES"/>
        </a:p>
      </dgm:t>
    </dgm:pt>
    <dgm:pt modelId="{16770E00-40FB-48F2-9E16-429BA1BBC037}" type="pres">
      <dgm:prSet presAssocID="{30F46161-3F4C-4718-AEF4-6290D9474740}" presName="connTx" presStyleLbl="parChTrans1D3" presStyleIdx="3" presStyleCnt="8"/>
      <dgm:spPr/>
      <dgm:t>
        <a:bodyPr/>
        <a:lstStyle/>
        <a:p>
          <a:endParaRPr lang="es-ES"/>
        </a:p>
      </dgm:t>
    </dgm:pt>
    <dgm:pt modelId="{A400E08E-FCE6-4419-9CEF-9EB6361C2542}" type="pres">
      <dgm:prSet presAssocID="{04BA9E97-067D-4991-9D40-6D6C47CA988F}" presName="root2" presStyleCnt="0"/>
      <dgm:spPr/>
    </dgm:pt>
    <dgm:pt modelId="{86CB908D-6211-4897-8092-9B8ADC6D2FB4}" type="pres">
      <dgm:prSet presAssocID="{04BA9E97-067D-4991-9D40-6D6C47CA988F}" presName="LevelTwoTextNode" presStyleLbl="node3" presStyleIdx="2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F1212A-952F-408F-9956-1820F6FAD77C}" type="pres">
      <dgm:prSet presAssocID="{04BA9E97-067D-4991-9D40-6D6C47CA988F}" presName="level3hierChild" presStyleCnt="0"/>
      <dgm:spPr/>
    </dgm:pt>
    <dgm:pt modelId="{C3261D20-5B6A-476C-B9B2-40438426B40A}" type="pres">
      <dgm:prSet presAssocID="{7D827058-1F3F-4ACE-9C90-F68DA1064ECA}" presName="conn2-1" presStyleLbl="parChTrans1D2" presStyleIdx="4" presStyleCnt="8"/>
      <dgm:spPr/>
      <dgm:t>
        <a:bodyPr/>
        <a:lstStyle/>
        <a:p>
          <a:endParaRPr lang="es-ES"/>
        </a:p>
      </dgm:t>
    </dgm:pt>
    <dgm:pt modelId="{F96624A1-009E-4277-BCF0-7225B5740C84}" type="pres">
      <dgm:prSet presAssocID="{7D827058-1F3F-4ACE-9C90-F68DA1064ECA}" presName="connTx" presStyleLbl="parChTrans1D2" presStyleIdx="4" presStyleCnt="8"/>
      <dgm:spPr/>
      <dgm:t>
        <a:bodyPr/>
        <a:lstStyle/>
        <a:p>
          <a:endParaRPr lang="es-ES"/>
        </a:p>
      </dgm:t>
    </dgm:pt>
    <dgm:pt modelId="{2F874EBB-9F2A-462D-95D6-781A3856064F}" type="pres">
      <dgm:prSet presAssocID="{A750615B-6639-4946-B2F0-D6F4E1738C57}" presName="root2" presStyleCnt="0"/>
      <dgm:spPr/>
    </dgm:pt>
    <dgm:pt modelId="{79CF2F88-DC37-4F40-8220-BB86F1242CDA}" type="pres">
      <dgm:prSet presAssocID="{A750615B-6639-4946-B2F0-D6F4E1738C57}" presName="LevelTwoTextNode" presStyleLbl="node2" presStyleIdx="3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92B2DB7-E31D-411C-914F-5D5DBB82ABC4}" type="pres">
      <dgm:prSet presAssocID="{A750615B-6639-4946-B2F0-D6F4E1738C57}" presName="level3hierChild" presStyleCnt="0"/>
      <dgm:spPr/>
    </dgm:pt>
    <dgm:pt modelId="{73FD2520-82DA-4EDA-81D1-3560C7E1004B}" type="pres">
      <dgm:prSet presAssocID="{E7CAE2CF-D535-4254-A4DC-161699D08523}" presName="conn2-1" presStyleLbl="parChTrans1D3" presStyleIdx="4" presStyleCnt="8"/>
      <dgm:spPr/>
      <dgm:t>
        <a:bodyPr/>
        <a:lstStyle/>
        <a:p>
          <a:endParaRPr lang="es-ES"/>
        </a:p>
      </dgm:t>
    </dgm:pt>
    <dgm:pt modelId="{E59E1739-12C5-462F-9437-65C1ADB29B42}" type="pres">
      <dgm:prSet presAssocID="{E7CAE2CF-D535-4254-A4DC-161699D08523}" presName="connTx" presStyleLbl="parChTrans1D3" presStyleIdx="4" presStyleCnt="8"/>
      <dgm:spPr/>
      <dgm:t>
        <a:bodyPr/>
        <a:lstStyle/>
        <a:p>
          <a:endParaRPr lang="es-ES"/>
        </a:p>
      </dgm:t>
    </dgm:pt>
    <dgm:pt modelId="{219D21DE-05AF-419D-89BF-025E51EF01F4}" type="pres">
      <dgm:prSet presAssocID="{E0C84D73-7E27-40ED-9436-638DE119BD06}" presName="root2" presStyleCnt="0"/>
      <dgm:spPr/>
    </dgm:pt>
    <dgm:pt modelId="{24039A16-A38B-4261-9161-A6428929B8B0}" type="pres">
      <dgm:prSet presAssocID="{E0C84D73-7E27-40ED-9436-638DE119BD06}" presName="LevelTwoTextNode" presStyleLbl="node3" presStyleIdx="3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4A6BC7-8BBD-4343-A240-C3353D3761F8}" type="pres">
      <dgm:prSet presAssocID="{E0C84D73-7E27-40ED-9436-638DE119BD06}" presName="level3hierChild" presStyleCnt="0"/>
      <dgm:spPr/>
    </dgm:pt>
    <dgm:pt modelId="{F9C81F87-2459-4072-80C6-B108315D516B}" type="pres">
      <dgm:prSet presAssocID="{8F39BF11-F298-4E5E-A520-8BF6ACAD4426}" presName="conn2-1" presStyleLbl="parChTrans1D2" presStyleIdx="5" presStyleCnt="8"/>
      <dgm:spPr/>
      <dgm:t>
        <a:bodyPr/>
        <a:lstStyle/>
        <a:p>
          <a:endParaRPr lang="es-ES"/>
        </a:p>
      </dgm:t>
    </dgm:pt>
    <dgm:pt modelId="{6D007CBD-365C-450E-AFA6-2665234A7812}" type="pres">
      <dgm:prSet presAssocID="{8F39BF11-F298-4E5E-A520-8BF6ACAD4426}" presName="connTx" presStyleLbl="parChTrans1D2" presStyleIdx="5" presStyleCnt="8"/>
      <dgm:spPr/>
      <dgm:t>
        <a:bodyPr/>
        <a:lstStyle/>
        <a:p>
          <a:endParaRPr lang="es-ES"/>
        </a:p>
      </dgm:t>
    </dgm:pt>
    <dgm:pt modelId="{14AF8673-CBCE-4966-A16C-E4848B663EB7}" type="pres">
      <dgm:prSet presAssocID="{F94B7E36-9A16-4E68-8D19-81DAE1681D9C}" presName="root2" presStyleCnt="0"/>
      <dgm:spPr/>
    </dgm:pt>
    <dgm:pt modelId="{911088CC-2342-436E-8BF0-94F33979B493}" type="pres">
      <dgm:prSet presAssocID="{F94B7E36-9A16-4E68-8D19-81DAE1681D9C}" presName="LevelTwoTextNode" presStyleLbl="node2" presStyleIdx="4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BC5531B-100F-43BE-80A0-9DA3A6984541}" type="pres">
      <dgm:prSet presAssocID="{F94B7E36-9A16-4E68-8D19-81DAE1681D9C}" presName="level3hierChild" presStyleCnt="0"/>
      <dgm:spPr/>
    </dgm:pt>
    <dgm:pt modelId="{79553E5E-31C3-41F1-9C51-350F5A8A71EC}" type="pres">
      <dgm:prSet presAssocID="{D3B3F803-CCEE-43F6-9628-38CEBCAD2DFE}" presName="conn2-1" presStyleLbl="parChTrans1D3" presStyleIdx="5" presStyleCnt="8"/>
      <dgm:spPr/>
      <dgm:t>
        <a:bodyPr/>
        <a:lstStyle/>
        <a:p>
          <a:endParaRPr lang="es-ES"/>
        </a:p>
      </dgm:t>
    </dgm:pt>
    <dgm:pt modelId="{1373E2E4-A307-434A-88F4-A8F3B3F69737}" type="pres">
      <dgm:prSet presAssocID="{D3B3F803-CCEE-43F6-9628-38CEBCAD2DFE}" presName="connTx" presStyleLbl="parChTrans1D3" presStyleIdx="5" presStyleCnt="8"/>
      <dgm:spPr/>
      <dgm:t>
        <a:bodyPr/>
        <a:lstStyle/>
        <a:p>
          <a:endParaRPr lang="es-ES"/>
        </a:p>
      </dgm:t>
    </dgm:pt>
    <dgm:pt modelId="{9F8B1829-6A1B-4622-BE9E-CA6C383872A5}" type="pres">
      <dgm:prSet presAssocID="{BE6A2A9C-BE22-4CC3-B5CA-C772BB4D4D12}" presName="root2" presStyleCnt="0"/>
      <dgm:spPr/>
    </dgm:pt>
    <dgm:pt modelId="{96ECB959-EB73-4A47-8180-8FE3B80E7DB4}" type="pres">
      <dgm:prSet presAssocID="{BE6A2A9C-BE22-4CC3-B5CA-C772BB4D4D12}" presName="LevelTwoTextNode" presStyleLbl="node3" presStyleIdx="4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47E8EB-A8A0-4208-80A1-BEA81AD32246}" type="pres">
      <dgm:prSet presAssocID="{BE6A2A9C-BE22-4CC3-B5CA-C772BB4D4D12}" presName="level3hierChild" presStyleCnt="0"/>
      <dgm:spPr/>
    </dgm:pt>
    <dgm:pt modelId="{26C61C9A-852C-4B66-8994-13B4C29CD342}" type="pres">
      <dgm:prSet presAssocID="{A0751130-6AA2-42D2-A3E8-BB1FFE9C1387}" presName="conn2-1" presStyleLbl="parChTrans1D2" presStyleIdx="6" presStyleCnt="8"/>
      <dgm:spPr/>
      <dgm:t>
        <a:bodyPr/>
        <a:lstStyle/>
        <a:p>
          <a:endParaRPr lang="es-ES"/>
        </a:p>
      </dgm:t>
    </dgm:pt>
    <dgm:pt modelId="{6819F8D2-7868-4E4D-9328-B980727D374D}" type="pres">
      <dgm:prSet presAssocID="{A0751130-6AA2-42D2-A3E8-BB1FFE9C1387}" presName="connTx" presStyleLbl="parChTrans1D2" presStyleIdx="6" presStyleCnt="8"/>
      <dgm:spPr/>
      <dgm:t>
        <a:bodyPr/>
        <a:lstStyle/>
        <a:p>
          <a:endParaRPr lang="es-ES"/>
        </a:p>
      </dgm:t>
    </dgm:pt>
    <dgm:pt modelId="{7C01B63E-F34D-4097-9936-E0C0F87F5C63}" type="pres">
      <dgm:prSet presAssocID="{11CF68AB-CCEE-47E0-85B3-C7A9C4CF35AF}" presName="root2" presStyleCnt="0"/>
      <dgm:spPr/>
    </dgm:pt>
    <dgm:pt modelId="{EC81342D-2311-4F85-9ECF-A573E3FABD47}" type="pres">
      <dgm:prSet presAssocID="{11CF68AB-CCEE-47E0-85B3-C7A9C4CF35AF}" presName="LevelTwoTextNode" presStyleLbl="node2" presStyleIdx="5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1F3FFE-B118-45DB-BD9A-B6CB13EF6F3D}" type="pres">
      <dgm:prSet presAssocID="{11CF68AB-CCEE-47E0-85B3-C7A9C4CF35AF}" presName="level3hierChild" presStyleCnt="0"/>
      <dgm:spPr/>
    </dgm:pt>
    <dgm:pt modelId="{5F6F7282-9791-4B88-AA40-8C36CD58D25C}" type="pres">
      <dgm:prSet presAssocID="{97AA84A5-7AB9-4352-B67D-8CCD814EF507}" presName="conn2-1" presStyleLbl="parChTrans1D3" presStyleIdx="6" presStyleCnt="8"/>
      <dgm:spPr/>
      <dgm:t>
        <a:bodyPr/>
        <a:lstStyle/>
        <a:p>
          <a:endParaRPr lang="es-ES"/>
        </a:p>
      </dgm:t>
    </dgm:pt>
    <dgm:pt modelId="{A7CB180D-65BF-4504-8CA1-C1927721AEE2}" type="pres">
      <dgm:prSet presAssocID="{97AA84A5-7AB9-4352-B67D-8CCD814EF507}" presName="connTx" presStyleLbl="parChTrans1D3" presStyleIdx="6" presStyleCnt="8"/>
      <dgm:spPr/>
      <dgm:t>
        <a:bodyPr/>
        <a:lstStyle/>
        <a:p>
          <a:endParaRPr lang="es-ES"/>
        </a:p>
      </dgm:t>
    </dgm:pt>
    <dgm:pt modelId="{E8A6D13E-2F9E-49ED-8100-755A6B58B9BC}" type="pres">
      <dgm:prSet presAssocID="{7DE6E26A-C641-4FA8-86B3-2A3E98C79435}" presName="root2" presStyleCnt="0"/>
      <dgm:spPr/>
    </dgm:pt>
    <dgm:pt modelId="{9A27EB8D-4388-44BB-8666-CEAD678EEAB6}" type="pres">
      <dgm:prSet presAssocID="{7DE6E26A-C641-4FA8-86B3-2A3E98C79435}" presName="LevelTwoTextNode" presStyleLbl="node3" presStyleIdx="5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7B35B93-DBC1-4614-806B-766785D3D8B4}" type="pres">
      <dgm:prSet presAssocID="{7DE6E26A-C641-4FA8-86B3-2A3E98C79435}" presName="level3hierChild" presStyleCnt="0"/>
      <dgm:spPr/>
    </dgm:pt>
    <dgm:pt modelId="{D289DA28-DF36-429D-AE36-85B4BEC8104E}" type="pres">
      <dgm:prSet presAssocID="{B8F5735D-E136-40F1-8250-8DA4B8185A5C}" presName="conn2-1" presStyleLbl="parChTrans1D2" presStyleIdx="7" presStyleCnt="8"/>
      <dgm:spPr/>
      <dgm:t>
        <a:bodyPr/>
        <a:lstStyle/>
        <a:p>
          <a:endParaRPr lang="es-ES"/>
        </a:p>
      </dgm:t>
    </dgm:pt>
    <dgm:pt modelId="{01BB97A1-B359-44BD-8551-C7DF9D2D4B0A}" type="pres">
      <dgm:prSet presAssocID="{B8F5735D-E136-40F1-8250-8DA4B8185A5C}" presName="connTx" presStyleLbl="parChTrans1D2" presStyleIdx="7" presStyleCnt="8"/>
      <dgm:spPr/>
      <dgm:t>
        <a:bodyPr/>
        <a:lstStyle/>
        <a:p>
          <a:endParaRPr lang="es-ES"/>
        </a:p>
      </dgm:t>
    </dgm:pt>
    <dgm:pt modelId="{55C06EF5-1662-48EC-B9DC-C6DDD17F9C69}" type="pres">
      <dgm:prSet presAssocID="{1FD6280A-803E-4769-845B-42832E37CF64}" presName="root2" presStyleCnt="0"/>
      <dgm:spPr/>
    </dgm:pt>
    <dgm:pt modelId="{46AAAEE4-C45F-48AE-9042-75D77D66D596}" type="pres">
      <dgm:prSet presAssocID="{1FD6280A-803E-4769-845B-42832E37CF64}" presName="LevelTwoTextNode" presStyleLbl="node2" presStyleIdx="6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87950AD-60BE-4601-9540-93D872CAB444}" type="pres">
      <dgm:prSet presAssocID="{1FD6280A-803E-4769-845B-42832E37CF64}" presName="level3hierChild" presStyleCnt="0"/>
      <dgm:spPr/>
    </dgm:pt>
    <dgm:pt modelId="{AC2F5787-0DE2-4F63-B31E-0516A89577B7}" type="pres">
      <dgm:prSet presAssocID="{62BE0392-638D-4C3B-868C-15EAEEF96414}" presName="conn2-1" presStyleLbl="parChTrans1D3" presStyleIdx="7" presStyleCnt="8"/>
      <dgm:spPr/>
      <dgm:t>
        <a:bodyPr/>
        <a:lstStyle/>
        <a:p>
          <a:endParaRPr lang="es-ES"/>
        </a:p>
      </dgm:t>
    </dgm:pt>
    <dgm:pt modelId="{2598865E-3F6B-4570-9E2B-E7DEFA46ED82}" type="pres">
      <dgm:prSet presAssocID="{62BE0392-638D-4C3B-868C-15EAEEF96414}" presName="connTx" presStyleLbl="parChTrans1D3" presStyleIdx="7" presStyleCnt="8"/>
      <dgm:spPr/>
      <dgm:t>
        <a:bodyPr/>
        <a:lstStyle/>
        <a:p>
          <a:endParaRPr lang="es-ES"/>
        </a:p>
      </dgm:t>
    </dgm:pt>
    <dgm:pt modelId="{DB0299BF-9CC7-429F-A4F7-880AF1F4245F}" type="pres">
      <dgm:prSet presAssocID="{59819479-CEFC-49C7-B697-B3602FCCB22A}" presName="root2" presStyleCnt="0"/>
      <dgm:spPr/>
    </dgm:pt>
    <dgm:pt modelId="{8D424A58-FBCD-4203-9DC0-4775E6B47B06}" type="pres">
      <dgm:prSet presAssocID="{59819479-CEFC-49C7-B697-B3602FCCB22A}" presName="LevelTwoTextNode" presStyleLbl="node3" presStyleIdx="6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AED360-CDD7-4EA2-930F-0BB2BCFC941D}" type="pres">
      <dgm:prSet presAssocID="{59819479-CEFC-49C7-B697-B3602FCCB22A}" presName="level3hierChild" presStyleCnt="0"/>
      <dgm:spPr/>
    </dgm:pt>
  </dgm:ptLst>
  <dgm:cxnLst>
    <dgm:cxn modelId="{7137F0BA-03D4-4A9B-B527-E288FFD41D65}" type="presOf" srcId="{04BA9E97-067D-4991-9D40-6D6C47CA988F}" destId="{86CB908D-6211-4897-8092-9B8ADC6D2FB4}" srcOrd="0" destOrd="0" presId="urn:microsoft.com/office/officeart/2008/layout/HorizontalMultiLevelHierarchy"/>
    <dgm:cxn modelId="{6CB4272E-202A-41B5-B9FD-4935C37D9E87}" srcId="{31CFDBD8-F201-4883-A3F7-C2814B93C697}" destId="{7073757E-65D7-4C48-8528-A82E15016D2F}" srcOrd="0" destOrd="0" parTransId="{83E30480-1E5F-41A1-B53F-5F9BB34AB527}" sibTransId="{95053AB3-C4CA-427C-AA13-81CC2E2EEC34}"/>
    <dgm:cxn modelId="{1D3C5A2D-3CBB-4B4E-873D-7D184F228156}" srcId="{31CFDBD8-F201-4883-A3F7-C2814B93C697}" destId="{72812B02-6A70-4606-850B-33C02AFE0ACB}" srcOrd="3" destOrd="0" parTransId="{ACDCDD97-EAD5-42D1-A8F4-78E826E78442}" sibTransId="{8BCD7796-836F-4DF4-8C63-9A60A5ECDFC7}"/>
    <dgm:cxn modelId="{3DE77F7B-647E-4D06-932A-464DAA3025E5}" type="presOf" srcId="{A0751130-6AA2-42D2-A3E8-BB1FFE9C1387}" destId="{6819F8D2-7868-4E4D-9328-B980727D374D}" srcOrd="1" destOrd="0" presId="urn:microsoft.com/office/officeart/2008/layout/HorizontalMultiLevelHierarchy"/>
    <dgm:cxn modelId="{9956DCAD-CDE0-4688-9367-B85F24D039D5}" type="presOf" srcId="{F69B63CC-0ED7-4B2C-BBE9-32D1B8115C3B}" destId="{490DD6B4-D83F-4513-BE05-03C6D1B12C10}" srcOrd="0" destOrd="0" presId="urn:microsoft.com/office/officeart/2008/layout/HorizontalMultiLevelHierarchy"/>
    <dgm:cxn modelId="{D2C58206-76F4-4F15-8110-C657012D049B}" type="presOf" srcId="{F94B7E36-9A16-4E68-8D19-81DAE1681D9C}" destId="{911088CC-2342-436E-8BF0-94F33979B493}" srcOrd="0" destOrd="0" presId="urn:microsoft.com/office/officeart/2008/layout/HorizontalMultiLevelHierarchy"/>
    <dgm:cxn modelId="{4E6BA8D1-D3EF-4F96-AFA7-ED83CA1AC1CA}" type="presOf" srcId="{5F02B2A4-8600-46C7-B504-EA532E5073A9}" destId="{59D683D5-234C-4EB1-AED9-EAF8F05DED56}" srcOrd="1" destOrd="0" presId="urn:microsoft.com/office/officeart/2008/layout/HorizontalMultiLevelHierarchy"/>
    <dgm:cxn modelId="{A815C5B6-1718-4866-8CCD-046104C3DEBE}" srcId="{31CFDBD8-F201-4883-A3F7-C2814B93C697}" destId="{F94B7E36-9A16-4E68-8D19-81DAE1681D9C}" srcOrd="5" destOrd="0" parTransId="{8F39BF11-F298-4E5E-A520-8BF6ACAD4426}" sibTransId="{E7FBB062-35D6-4920-91AF-D79A4FD67127}"/>
    <dgm:cxn modelId="{D9577320-4FBD-4184-883C-E9F04821810A}" type="presOf" srcId="{79ABA03C-DACF-43CA-AC21-F867CDED9C3F}" destId="{F826AF84-6F14-4479-90AD-26848EC5C5C8}" srcOrd="0" destOrd="0" presId="urn:microsoft.com/office/officeart/2008/layout/HorizontalMultiLevelHierarchy"/>
    <dgm:cxn modelId="{578545D2-6795-4E64-8BE6-F88A586F7D4C}" type="presOf" srcId="{7073757E-65D7-4C48-8528-A82E15016D2F}" destId="{81D0B9C0-3E93-4D01-92DF-935FB08B3FE0}" srcOrd="0" destOrd="0" presId="urn:microsoft.com/office/officeart/2008/layout/HorizontalMultiLevelHierarchy"/>
    <dgm:cxn modelId="{7ABB3CC1-3238-40F7-AF1E-146435BCAE7B}" type="presOf" srcId="{8F39BF11-F298-4E5E-A520-8BF6ACAD4426}" destId="{F9C81F87-2459-4072-80C6-B108315D516B}" srcOrd="0" destOrd="0" presId="urn:microsoft.com/office/officeart/2008/layout/HorizontalMultiLevelHierarchy"/>
    <dgm:cxn modelId="{E82AC9B5-B03F-4DB1-A6C3-55983214314D}" type="presOf" srcId="{3FB55236-421B-45F1-8E2E-5DA50508C414}" destId="{C68F42FD-DAEA-46CA-B158-2C54EACDB214}" srcOrd="0" destOrd="0" presId="urn:microsoft.com/office/officeart/2008/layout/HorizontalMultiLevelHierarchy"/>
    <dgm:cxn modelId="{9385FF65-AC8C-4455-99C2-98431DFB480F}" type="presOf" srcId="{2873CF0E-6367-4F47-B5B7-DFF3DE702A44}" destId="{304E9F03-99D5-4907-AC02-5526B28A39D0}" srcOrd="0" destOrd="0" presId="urn:microsoft.com/office/officeart/2008/layout/HorizontalMultiLevelHierarchy"/>
    <dgm:cxn modelId="{D2B0B7ED-1719-4DE4-9474-FC6E6F4F13AA}" type="presOf" srcId="{A15EBFA8-2B4C-45B9-B9EC-428A4C2A3C19}" destId="{D6F5E96E-EAFE-4C4B-B565-57A2EAFD8D44}" srcOrd="0" destOrd="0" presId="urn:microsoft.com/office/officeart/2008/layout/HorizontalMultiLevelHierarchy"/>
    <dgm:cxn modelId="{CB0EE1BE-427B-47D0-9782-263E21B09BE1}" type="presOf" srcId="{E7CAE2CF-D535-4254-A4DC-161699D08523}" destId="{73FD2520-82DA-4EDA-81D1-3560C7E1004B}" srcOrd="0" destOrd="0" presId="urn:microsoft.com/office/officeart/2008/layout/HorizontalMultiLevelHierarchy"/>
    <dgm:cxn modelId="{FA082F73-3122-4D36-A1E8-A47620EB6A56}" srcId="{7073757E-65D7-4C48-8528-A82E15016D2F}" destId="{2873CF0E-6367-4F47-B5B7-DFF3DE702A44}" srcOrd="0" destOrd="0" parTransId="{5F02B2A4-8600-46C7-B504-EA532E5073A9}" sibTransId="{DDBC13B4-2779-48B4-B998-92E8C304A4B4}"/>
    <dgm:cxn modelId="{3E9DBC1F-04CA-401B-A713-0673360C9688}" type="presOf" srcId="{97AA84A5-7AB9-4352-B67D-8CCD814EF507}" destId="{A7CB180D-65BF-4504-8CA1-C1927721AEE2}" srcOrd="1" destOrd="0" presId="urn:microsoft.com/office/officeart/2008/layout/HorizontalMultiLevelHierarchy"/>
    <dgm:cxn modelId="{9097EC84-5C93-4E99-BC71-04AF3E8DA68A}" type="presOf" srcId="{9FFDFCE2-0AF7-4D13-A363-2B194389D641}" destId="{B59C0867-8BFC-47AE-AF69-8A67F91DED6D}" srcOrd="0" destOrd="0" presId="urn:microsoft.com/office/officeart/2008/layout/HorizontalMultiLevelHierarchy"/>
    <dgm:cxn modelId="{EB115FAC-401C-45B0-94BC-1FB9BF8316A3}" srcId="{31CFDBD8-F201-4883-A3F7-C2814B93C697}" destId="{A750615B-6639-4946-B2F0-D6F4E1738C57}" srcOrd="4" destOrd="0" parTransId="{7D827058-1F3F-4ACE-9C90-F68DA1064ECA}" sibTransId="{31D072A3-4B0D-4138-9115-B65B66B04A7C}"/>
    <dgm:cxn modelId="{A7CBD488-9D5D-4760-BB32-C80C9DB8E466}" type="presOf" srcId="{62BE0392-638D-4C3B-868C-15EAEEF96414}" destId="{AC2F5787-0DE2-4F63-B31E-0516A89577B7}" srcOrd="0" destOrd="0" presId="urn:microsoft.com/office/officeart/2008/layout/HorizontalMultiLevelHierarchy"/>
    <dgm:cxn modelId="{F5FF1687-66EC-4A77-A9D7-D63962EBB7CA}" type="presOf" srcId="{BE6A2A9C-BE22-4CC3-B5CA-C772BB4D4D12}" destId="{96ECB959-EB73-4A47-8180-8FE3B80E7DB4}" srcOrd="0" destOrd="0" presId="urn:microsoft.com/office/officeart/2008/layout/HorizontalMultiLevelHierarchy"/>
    <dgm:cxn modelId="{44654A8F-50D0-4A18-BB1C-D7E55FD01F1A}" type="presOf" srcId="{3CB40E9F-1E25-4507-A39A-E36E478C6CCF}" destId="{0A51E5FA-2204-4A68-8CEA-567481D079C6}" srcOrd="0" destOrd="0" presId="urn:microsoft.com/office/officeart/2008/layout/HorizontalMultiLevelHierarchy"/>
    <dgm:cxn modelId="{9498AB55-2F9D-4A8F-9729-F765B0EB21E7}" srcId="{1FD6280A-803E-4769-845B-42832E37CF64}" destId="{59819479-CEFC-49C7-B697-B3602FCCB22A}" srcOrd="0" destOrd="0" parTransId="{62BE0392-638D-4C3B-868C-15EAEEF96414}" sibTransId="{E4F2F2DD-8EDC-41DE-9409-6436A6A71B15}"/>
    <dgm:cxn modelId="{406AC7E7-F60B-47B1-BBD9-B454BC26E5B6}" type="presOf" srcId="{97AA84A5-7AB9-4352-B67D-8CCD814EF507}" destId="{5F6F7282-9791-4B88-AA40-8C36CD58D25C}" srcOrd="0" destOrd="0" presId="urn:microsoft.com/office/officeart/2008/layout/HorizontalMultiLevelHierarchy"/>
    <dgm:cxn modelId="{D8428BD3-526E-4F81-9151-CD9DCBB28E60}" srcId="{A15EBFA8-2B4C-45B9-B9EC-428A4C2A3C19}" destId="{9FFDFCE2-0AF7-4D13-A363-2B194389D641}" srcOrd="0" destOrd="0" parTransId="{02670FC6-25A5-49C0-A25A-07823D5DF919}" sibTransId="{5A074F30-C3F5-4EB6-9359-6A92D0A30EEF}"/>
    <dgm:cxn modelId="{4F44A02E-16D8-477F-9F74-D5680834029E}" srcId="{F69B63CC-0ED7-4B2C-BBE9-32D1B8115C3B}" destId="{31CFDBD8-F201-4883-A3F7-C2814B93C697}" srcOrd="0" destOrd="0" parTransId="{52DBF08E-DBA1-4497-B82E-250AAAC24DC6}" sibTransId="{1087E044-AA61-4C32-B124-AF5833CF964E}"/>
    <dgm:cxn modelId="{A9816F3E-BC61-4099-A10F-572280170028}" srcId="{31CFDBD8-F201-4883-A3F7-C2814B93C697}" destId="{11CF68AB-CCEE-47E0-85B3-C7A9C4CF35AF}" srcOrd="6" destOrd="0" parTransId="{A0751130-6AA2-42D2-A3E8-BB1FFE9C1387}" sibTransId="{6FF5F194-233E-42FE-9022-EB49786CC77A}"/>
    <dgm:cxn modelId="{D7A8E748-D030-4914-8D62-F66BF8AF06F0}" type="presOf" srcId="{3FB55236-421B-45F1-8E2E-5DA50508C414}" destId="{37886F83-4425-47D2-AFAB-FB23ED302BF6}" srcOrd="1" destOrd="0" presId="urn:microsoft.com/office/officeart/2008/layout/HorizontalMultiLevelHierarchy"/>
    <dgm:cxn modelId="{396D8E85-8C6F-4A33-9313-5FE5991C3F10}" type="presOf" srcId="{E7CAE2CF-D535-4254-A4DC-161699D08523}" destId="{E59E1739-12C5-462F-9437-65C1ADB29B42}" srcOrd="1" destOrd="0" presId="urn:microsoft.com/office/officeart/2008/layout/HorizontalMultiLevelHierarchy"/>
    <dgm:cxn modelId="{AD196816-AE76-4EC9-BFD2-654B92B127FD}" type="presOf" srcId="{A750615B-6639-4946-B2F0-D6F4E1738C57}" destId="{79CF2F88-DC37-4F40-8220-BB86F1242CDA}" srcOrd="0" destOrd="0" presId="urn:microsoft.com/office/officeart/2008/layout/HorizontalMultiLevelHierarchy"/>
    <dgm:cxn modelId="{A0A1BEF5-CDD0-42F1-86D5-85AF02ED17AB}" srcId="{31CFDBD8-F201-4883-A3F7-C2814B93C697}" destId="{1FD6280A-803E-4769-845B-42832E37CF64}" srcOrd="7" destOrd="0" parTransId="{B8F5735D-E136-40F1-8250-8DA4B8185A5C}" sibTransId="{D1AF3B1F-E686-44FB-A83B-AED010C48F79}"/>
    <dgm:cxn modelId="{E55D2E6A-2CA7-4334-A7F6-225592EE7386}" type="presOf" srcId="{8F39BF11-F298-4E5E-A520-8BF6ACAD4426}" destId="{6D007CBD-365C-450E-AFA6-2665234A7812}" srcOrd="1" destOrd="0" presId="urn:microsoft.com/office/officeart/2008/layout/HorizontalMultiLevelHierarchy"/>
    <dgm:cxn modelId="{643ACB3C-0C55-4F94-B0E3-9D677CA18CE2}" type="presOf" srcId="{7D827058-1F3F-4ACE-9C90-F68DA1064ECA}" destId="{F96624A1-009E-4277-BCF0-7225B5740C84}" srcOrd="1" destOrd="0" presId="urn:microsoft.com/office/officeart/2008/layout/HorizontalMultiLevelHierarchy"/>
    <dgm:cxn modelId="{A7D1D822-8D50-45D8-8E99-DD25146ECFE4}" type="presOf" srcId="{31CFDBD8-F201-4883-A3F7-C2814B93C697}" destId="{3E019ABF-A1BC-4226-AB06-8E4E0498C63C}" srcOrd="0" destOrd="0" presId="urn:microsoft.com/office/officeart/2008/layout/HorizontalMultiLevelHierarchy"/>
    <dgm:cxn modelId="{6A1C08AA-D924-4CDB-903A-A9CF54E23EE7}" type="presOf" srcId="{7D827058-1F3F-4ACE-9C90-F68DA1064ECA}" destId="{C3261D20-5B6A-476C-B9B2-40438426B40A}" srcOrd="0" destOrd="0" presId="urn:microsoft.com/office/officeart/2008/layout/HorizontalMultiLevelHierarchy"/>
    <dgm:cxn modelId="{41695F5F-A04B-4B51-900A-AD8F5DAFCC39}" srcId="{72812B02-6A70-4606-850B-33C02AFE0ACB}" destId="{04BA9E97-067D-4991-9D40-6D6C47CA988F}" srcOrd="0" destOrd="0" parTransId="{30F46161-3F4C-4718-AEF4-6290D9474740}" sibTransId="{52160D39-0039-4503-A822-0386600B16D5}"/>
    <dgm:cxn modelId="{3E926A5E-F63F-43BC-B4E7-D3254D0EB69F}" type="presOf" srcId="{02670FC6-25A5-49C0-A25A-07823D5DF919}" destId="{FFE6C433-23E2-4A16-8CB0-A9B3F9A6C03D}" srcOrd="0" destOrd="0" presId="urn:microsoft.com/office/officeart/2008/layout/HorizontalMultiLevelHierarchy"/>
    <dgm:cxn modelId="{A11FA08B-0601-4C0C-9AE3-2E7F14E86BC6}" type="presOf" srcId="{D3B3F803-CCEE-43F6-9628-38CEBCAD2DFE}" destId="{79553E5E-31C3-41F1-9C51-350F5A8A71EC}" srcOrd="0" destOrd="0" presId="urn:microsoft.com/office/officeart/2008/layout/HorizontalMultiLevelHierarchy"/>
    <dgm:cxn modelId="{D46C4491-944B-4D2B-BFF9-63D564016855}" type="presOf" srcId="{5F02B2A4-8600-46C7-B504-EA532E5073A9}" destId="{7773650F-1AEE-43CB-9C45-AD47064C1604}" srcOrd="0" destOrd="0" presId="urn:microsoft.com/office/officeart/2008/layout/HorizontalMultiLevelHierarchy"/>
    <dgm:cxn modelId="{36642C4A-5675-4F42-8EC4-A6D597274FB9}" type="presOf" srcId="{11CF68AB-CCEE-47E0-85B3-C7A9C4CF35AF}" destId="{EC81342D-2311-4F85-9ECF-A573E3FABD47}" srcOrd="0" destOrd="0" presId="urn:microsoft.com/office/officeart/2008/layout/HorizontalMultiLevelHierarchy"/>
    <dgm:cxn modelId="{7478B737-C440-4C03-BFC2-47A3CB4A50BA}" type="presOf" srcId="{D43217BC-ADC0-44D9-875D-918E4AA8ED8B}" destId="{6682B282-0275-49B3-A79F-7A10FBC19BD6}" srcOrd="0" destOrd="0" presId="urn:microsoft.com/office/officeart/2008/layout/HorizontalMultiLevelHierarchy"/>
    <dgm:cxn modelId="{43275B56-F94D-41DB-A9C5-744513C654BC}" type="presOf" srcId="{B8F5735D-E136-40F1-8250-8DA4B8185A5C}" destId="{D289DA28-DF36-429D-AE36-85B4BEC8104E}" srcOrd="0" destOrd="0" presId="urn:microsoft.com/office/officeart/2008/layout/HorizontalMultiLevelHierarchy"/>
    <dgm:cxn modelId="{9954F3FE-CDA5-455A-BD0B-B7D73804D93D}" type="presOf" srcId="{62BE0392-638D-4C3B-868C-15EAEEF96414}" destId="{2598865E-3F6B-4570-9E2B-E7DEFA46ED82}" srcOrd="1" destOrd="0" presId="urn:microsoft.com/office/officeart/2008/layout/HorizontalMultiLevelHierarchy"/>
    <dgm:cxn modelId="{A41563CF-830D-46AA-8B6A-40C8EED260CF}" type="presOf" srcId="{3CB40E9F-1E25-4507-A39A-E36E478C6CCF}" destId="{419A6877-7E6F-4899-B585-EA68DE360100}" srcOrd="1" destOrd="0" presId="urn:microsoft.com/office/officeart/2008/layout/HorizontalMultiLevelHierarchy"/>
    <dgm:cxn modelId="{D1E832A1-16B9-49DB-A246-6033805F8C87}" type="presOf" srcId="{ACDCDD97-EAD5-42D1-A8F4-78E826E78442}" destId="{23C7665F-48FC-41EE-B6C3-08633A113C1D}" srcOrd="1" destOrd="0" presId="urn:microsoft.com/office/officeart/2008/layout/HorizontalMultiLevelHierarchy"/>
    <dgm:cxn modelId="{0968F403-3A1F-4717-A94F-D843FAD2259B}" type="presOf" srcId="{1FD6280A-803E-4769-845B-42832E37CF64}" destId="{46AAAEE4-C45F-48AE-9042-75D77D66D596}" srcOrd="0" destOrd="0" presId="urn:microsoft.com/office/officeart/2008/layout/HorizontalMultiLevelHierarchy"/>
    <dgm:cxn modelId="{366B1F4F-BF23-4F27-BEE8-6EE45F1A7497}" type="presOf" srcId="{02670FC6-25A5-49C0-A25A-07823D5DF919}" destId="{E3D57AFD-4755-416B-9287-1F1D059458AC}" srcOrd="1" destOrd="0" presId="urn:microsoft.com/office/officeart/2008/layout/HorizontalMultiLevelHierarchy"/>
    <dgm:cxn modelId="{6D05B6D2-2E6C-405B-BE9D-05ECB1478F6B}" srcId="{F94B7E36-9A16-4E68-8D19-81DAE1681D9C}" destId="{BE6A2A9C-BE22-4CC3-B5CA-C772BB4D4D12}" srcOrd="0" destOrd="0" parTransId="{D3B3F803-CCEE-43F6-9628-38CEBCAD2DFE}" sibTransId="{F45C762D-DD70-4C9F-89EC-99E7D671AE07}"/>
    <dgm:cxn modelId="{467D8F1A-1E2E-4C66-BF34-29E3C2BB8F48}" type="presOf" srcId="{72812B02-6A70-4606-850B-33C02AFE0ACB}" destId="{F0479CED-A855-40F5-AE17-4742CFB0CCBE}" srcOrd="0" destOrd="0" presId="urn:microsoft.com/office/officeart/2008/layout/HorizontalMultiLevelHierarchy"/>
    <dgm:cxn modelId="{1DABAD6F-FC28-4F91-9BAC-57401102454B}" srcId="{11CF68AB-CCEE-47E0-85B3-C7A9C4CF35AF}" destId="{7DE6E26A-C641-4FA8-86B3-2A3E98C79435}" srcOrd="0" destOrd="0" parTransId="{97AA84A5-7AB9-4352-B67D-8CCD814EF507}" sibTransId="{2CBDFC47-2A8A-48DE-AD1B-BF97ED8B4C79}"/>
    <dgm:cxn modelId="{CC164AB2-C6F0-48F9-8D5E-18DEBC15EE95}" type="presOf" srcId="{30F46161-3F4C-4718-AEF4-6290D9474740}" destId="{16770E00-40FB-48F2-9E16-429BA1BBC037}" srcOrd="1" destOrd="0" presId="urn:microsoft.com/office/officeart/2008/layout/HorizontalMultiLevelHierarchy"/>
    <dgm:cxn modelId="{C50110EA-88FB-4628-ADA5-6182F1A4F0C9}" type="presOf" srcId="{83E30480-1E5F-41A1-B53F-5F9BB34AB527}" destId="{29BD48FF-3CEA-4B2F-8649-EC768BA812F6}" srcOrd="0" destOrd="0" presId="urn:microsoft.com/office/officeart/2008/layout/HorizontalMultiLevelHierarchy"/>
    <dgm:cxn modelId="{6FEA4E91-3EF1-44B1-A7DD-04A45FD6C1DF}" type="presOf" srcId="{ACDCDD97-EAD5-42D1-A8F4-78E826E78442}" destId="{4A162F4F-973D-41FA-8034-218CC9F11805}" srcOrd="0" destOrd="0" presId="urn:microsoft.com/office/officeart/2008/layout/HorizontalMultiLevelHierarchy"/>
    <dgm:cxn modelId="{4165C206-5731-40D2-AC8A-449FD4A29F0F}" srcId="{68204E32-F83C-41DA-8097-29B238DB259C}" destId="{79ABA03C-DACF-43CA-AC21-F867CDED9C3F}" srcOrd="0" destOrd="0" parTransId="{3CB40E9F-1E25-4507-A39A-E36E478C6CCF}" sibTransId="{8BB37E8D-5C29-46F9-A549-F0D6D9345F8F}"/>
    <dgm:cxn modelId="{F13DDAAF-BDD0-4B25-B9BB-BB80D26C9A81}" type="presOf" srcId="{D3B3F803-CCEE-43F6-9628-38CEBCAD2DFE}" destId="{1373E2E4-A307-434A-88F4-A8F3B3F69737}" srcOrd="1" destOrd="0" presId="urn:microsoft.com/office/officeart/2008/layout/HorizontalMultiLevelHierarchy"/>
    <dgm:cxn modelId="{FDFEB858-7453-4E24-AE2D-3F9DFE13DD7D}" type="presOf" srcId="{B8F5735D-E136-40F1-8250-8DA4B8185A5C}" destId="{01BB97A1-B359-44BD-8551-C7DF9D2D4B0A}" srcOrd="1" destOrd="0" presId="urn:microsoft.com/office/officeart/2008/layout/HorizontalMultiLevelHierarchy"/>
    <dgm:cxn modelId="{2CF76897-BC66-4C37-9D5E-B30C87C995FF}" type="presOf" srcId="{A0751130-6AA2-42D2-A3E8-BB1FFE9C1387}" destId="{26C61C9A-852C-4B66-8994-13B4C29CD342}" srcOrd="0" destOrd="0" presId="urn:microsoft.com/office/officeart/2008/layout/HorizontalMultiLevelHierarchy"/>
    <dgm:cxn modelId="{25F92E07-A5BE-4F7C-915B-4E736F8C571E}" type="presOf" srcId="{7DE6E26A-C641-4FA8-86B3-2A3E98C79435}" destId="{9A27EB8D-4388-44BB-8666-CEAD678EEAB6}" srcOrd="0" destOrd="0" presId="urn:microsoft.com/office/officeart/2008/layout/HorizontalMultiLevelHierarchy"/>
    <dgm:cxn modelId="{CFF8D09B-B08B-4C78-BE8D-52B84FAFD261}" type="presOf" srcId="{83E30480-1E5F-41A1-B53F-5F9BB34AB527}" destId="{2BD533B0-C0A7-4752-BA74-90481D42B8B0}" srcOrd="1" destOrd="0" presId="urn:microsoft.com/office/officeart/2008/layout/HorizontalMultiLevelHierarchy"/>
    <dgm:cxn modelId="{9A714811-4A2E-44A3-941F-10002F99BAB5}" type="presOf" srcId="{30F46161-3F4C-4718-AEF4-6290D9474740}" destId="{3D08456D-7017-4571-8DF1-DFD35CC2E6E7}" srcOrd="0" destOrd="0" presId="urn:microsoft.com/office/officeart/2008/layout/HorizontalMultiLevelHierarchy"/>
    <dgm:cxn modelId="{3D9D2F2D-37FD-4BD8-834E-09608F044081}" srcId="{31CFDBD8-F201-4883-A3F7-C2814B93C697}" destId="{A15EBFA8-2B4C-45B9-B9EC-428A4C2A3C19}" srcOrd="1" destOrd="0" parTransId="{D43217BC-ADC0-44D9-875D-918E4AA8ED8B}" sibTransId="{437EEE55-5707-48B7-A17A-0D2419461EFA}"/>
    <dgm:cxn modelId="{207277AF-D52C-4F49-8681-CC49BF976018}" srcId="{A750615B-6639-4946-B2F0-D6F4E1738C57}" destId="{E0C84D73-7E27-40ED-9436-638DE119BD06}" srcOrd="0" destOrd="0" parTransId="{E7CAE2CF-D535-4254-A4DC-161699D08523}" sibTransId="{FB2630E9-6E9B-4D11-AFDA-509A82D4D12B}"/>
    <dgm:cxn modelId="{B5215142-D2D9-418C-BEC6-BC0A829868CF}" type="presOf" srcId="{59819479-CEFC-49C7-B697-B3602FCCB22A}" destId="{8D424A58-FBCD-4203-9DC0-4775E6B47B06}" srcOrd="0" destOrd="0" presId="urn:microsoft.com/office/officeart/2008/layout/HorizontalMultiLevelHierarchy"/>
    <dgm:cxn modelId="{6D610B3C-FF0D-46A8-93C7-AE04804C2EDA}" srcId="{31CFDBD8-F201-4883-A3F7-C2814B93C697}" destId="{68204E32-F83C-41DA-8097-29B238DB259C}" srcOrd="2" destOrd="0" parTransId="{3FB55236-421B-45F1-8E2E-5DA50508C414}" sibTransId="{40BE6404-D965-4578-B18F-62B576A763BC}"/>
    <dgm:cxn modelId="{7FDAB1CC-F03A-4D70-92A1-0F98C19A00C7}" type="presOf" srcId="{68204E32-F83C-41DA-8097-29B238DB259C}" destId="{8E6282AA-0892-406A-9ECE-FAC09AF30181}" srcOrd="0" destOrd="0" presId="urn:microsoft.com/office/officeart/2008/layout/HorizontalMultiLevelHierarchy"/>
    <dgm:cxn modelId="{7F6B8EB3-9D58-4BD9-A051-1CAA2D01CDE6}" type="presOf" srcId="{D43217BC-ADC0-44D9-875D-918E4AA8ED8B}" destId="{E250E3F2-068D-42C1-9365-EC0F1CD5C26E}" srcOrd="1" destOrd="0" presId="urn:microsoft.com/office/officeart/2008/layout/HorizontalMultiLevelHierarchy"/>
    <dgm:cxn modelId="{BABC0D77-D62F-49E0-8014-C3D006B3F8B4}" type="presOf" srcId="{E0C84D73-7E27-40ED-9436-638DE119BD06}" destId="{24039A16-A38B-4261-9161-A6428929B8B0}" srcOrd="0" destOrd="0" presId="urn:microsoft.com/office/officeart/2008/layout/HorizontalMultiLevelHierarchy"/>
    <dgm:cxn modelId="{388CD3B2-B204-4FB3-B545-2E984CE51C1D}" type="presParOf" srcId="{490DD6B4-D83F-4513-BE05-03C6D1B12C10}" destId="{015E6770-3CB2-48B1-9D3C-80BFCE82A768}" srcOrd="0" destOrd="0" presId="urn:microsoft.com/office/officeart/2008/layout/HorizontalMultiLevelHierarchy"/>
    <dgm:cxn modelId="{3C64C698-D228-48FE-9612-D5A3ADD37499}" type="presParOf" srcId="{015E6770-3CB2-48B1-9D3C-80BFCE82A768}" destId="{3E019ABF-A1BC-4226-AB06-8E4E0498C63C}" srcOrd="0" destOrd="0" presId="urn:microsoft.com/office/officeart/2008/layout/HorizontalMultiLevelHierarchy"/>
    <dgm:cxn modelId="{5BA4E9F0-7E15-4E8C-B07E-A6320B089ADB}" type="presParOf" srcId="{015E6770-3CB2-48B1-9D3C-80BFCE82A768}" destId="{DF05AACB-A352-4449-939C-F96D6114A000}" srcOrd="1" destOrd="0" presId="urn:microsoft.com/office/officeart/2008/layout/HorizontalMultiLevelHierarchy"/>
    <dgm:cxn modelId="{6C676774-DBF9-4889-8669-CEA841B49C22}" type="presParOf" srcId="{DF05AACB-A352-4449-939C-F96D6114A000}" destId="{29BD48FF-3CEA-4B2F-8649-EC768BA812F6}" srcOrd="0" destOrd="0" presId="urn:microsoft.com/office/officeart/2008/layout/HorizontalMultiLevelHierarchy"/>
    <dgm:cxn modelId="{78A0CFB9-6081-4C40-8B56-7B3BED5ECA7D}" type="presParOf" srcId="{29BD48FF-3CEA-4B2F-8649-EC768BA812F6}" destId="{2BD533B0-C0A7-4752-BA74-90481D42B8B0}" srcOrd="0" destOrd="0" presId="urn:microsoft.com/office/officeart/2008/layout/HorizontalMultiLevelHierarchy"/>
    <dgm:cxn modelId="{EDA1CF25-F3A8-4CC5-9A0C-0EDFB850D2DD}" type="presParOf" srcId="{DF05AACB-A352-4449-939C-F96D6114A000}" destId="{474D1DE7-8451-467B-98F5-B1DA2AE08810}" srcOrd="1" destOrd="0" presId="urn:microsoft.com/office/officeart/2008/layout/HorizontalMultiLevelHierarchy"/>
    <dgm:cxn modelId="{77167EF1-AE1C-4A5A-A0B4-EF487B8FAF64}" type="presParOf" srcId="{474D1DE7-8451-467B-98F5-B1DA2AE08810}" destId="{81D0B9C0-3E93-4D01-92DF-935FB08B3FE0}" srcOrd="0" destOrd="0" presId="urn:microsoft.com/office/officeart/2008/layout/HorizontalMultiLevelHierarchy"/>
    <dgm:cxn modelId="{8E20F45F-36DF-47FF-A3EB-B793DB2330C8}" type="presParOf" srcId="{474D1DE7-8451-467B-98F5-B1DA2AE08810}" destId="{AF553769-85FF-4904-B047-333D1E0BE7CB}" srcOrd="1" destOrd="0" presId="urn:microsoft.com/office/officeart/2008/layout/HorizontalMultiLevelHierarchy"/>
    <dgm:cxn modelId="{195AD36E-C8DE-4FDD-B023-8993D0AD7D75}" type="presParOf" srcId="{AF553769-85FF-4904-B047-333D1E0BE7CB}" destId="{7773650F-1AEE-43CB-9C45-AD47064C1604}" srcOrd="0" destOrd="0" presId="urn:microsoft.com/office/officeart/2008/layout/HorizontalMultiLevelHierarchy"/>
    <dgm:cxn modelId="{5A7E3205-C17B-450D-BE11-B6BD5C44F73D}" type="presParOf" srcId="{7773650F-1AEE-43CB-9C45-AD47064C1604}" destId="{59D683D5-234C-4EB1-AED9-EAF8F05DED56}" srcOrd="0" destOrd="0" presId="urn:microsoft.com/office/officeart/2008/layout/HorizontalMultiLevelHierarchy"/>
    <dgm:cxn modelId="{6627A222-EE8A-4A6C-96B7-DA17049BAE40}" type="presParOf" srcId="{AF553769-85FF-4904-B047-333D1E0BE7CB}" destId="{BDE95FC0-C56C-4C9B-9C8D-4DE5DA3A3761}" srcOrd="1" destOrd="0" presId="urn:microsoft.com/office/officeart/2008/layout/HorizontalMultiLevelHierarchy"/>
    <dgm:cxn modelId="{6B0B89EB-1D62-45F1-B8B3-053CDE5CC079}" type="presParOf" srcId="{BDE95FC0-C56C-4C9B-9C8D-4DE5DA3A3761}" destId="{304E9F03-99D5-4907-AC02-5526B28A39D0}" srcOrd="0" destOrd="0" presId="urn:microsoft.com/office/officeart/2008/layout/HorizontalMultiLevelHierarchy"/>
    <dgm:cxn modelId="{5996FB31-428B-426E-831C-770DA45854B2}" type="presParOf" srcId="{BDE95FC0-C56C-4C9B-9C8D-4DE5DA3A3761}" destId="{A4F926F2-15C3-481E-BD29-63A255584E65}" srcOrd="1" destOrd="0" presId="urn:microsoft.com/office/officeart/2008/layout/HorizontalMultiLevelHierarchy"/>
    <dgm:cxn modelId="{8F139E96-5509-4AFD-8C45-5788FDB78245}" type="presParOf" srcId="{DF05AACB-A352-4449-939C-F96D6114A000}" destId="{6682B282-0275-49B3-A79F-7A10FBC19BD6}" srcOrd="2" destOrd="0" presId="urn:microsoft.com/office/officeart/2008/layout/HorizontalMultiLevelHierarchy"/>
    <dgm:cxn modelId="{F8FEE4D7-5531-4D3A-9080-2235317B9BD7}" type="presParOf" srcId="{6682B282-0275-49B3-A79F-7A10FBC19BD6}" destId="{E250E3F2-068D-42C1-9365-EC0F1CD5C26E}" srcOrd="0" destOrd="0" presId="urn:microsoft.com/office/officeart/2008/layout/HorizontalMultiLevelHierarchy"/>
    <dgm:cxn modelId="{334E40B1-8CEF-443D-85AC-152F8015606B}" type="presParOf" srcId="{DF05AACB-A352-4449-939C-F96D6114A000}" destId="{D0B1B385-8D83-4B3F-ADAD-95BCDF8842BA}" srcOrd="3" destOrd="0" presId="urn:microsoft.com/office/officeart/2008/layout/HorizontalMultiLevelHierarchy"/>
    <dgm:cxn modelId="{F7A6FECF-A623-468E-A61C-580FABF2E784}" type="presParOf" srcId="{D0B1B385-8D83-4B3F-ADAD-95BCDF8842BA}" destId="{D6F5E96E-EAFE-4C4B-B565-57A2EAFD8D44}" srcOrd="0" destOrd="0" presId="urn:microsoft.com/office/officeart/2008/layout/HorizontalMultiLevelHierarchy"/>
    <dgm:cxn modelId="{2C200351-7701-4F8A-ADB2-89815A24C189}" type="presParOf" srcId="{D0B1B385-8D83-4B3F-ADAD-95BCDF8842BA}" destId="{C03F6B51-7F7B-441D-A701-BAB0451E43A9}" srcOrd="1" destOrd="0" presId="urn:microsoft.com/office/officeart/2008/layout/HorizontalMultiLevelHierarchy"/>
    <dgm:cxn modelId="{E0985459-A940-4918-91D5-B935EBCCC131}" type="presParOf" srcId="{C03F6B51-7F7B-441D-A701-BAB0451E43A9}" destId="{FFE6C433-23E2-4A16-8CB0-A9B3F9A6C03D}" srcOrd="0" destOrd="0" presId="urn:microsoft.com/office/officeart/2008/layout/HorizontalMultiLevelHierarchy"/>
    <dgm:cxn modelId="{0A4EC5E4-3BD2-4040-8BFB-9DE582AB2682}" type="presParOf" srcId="{FFE6C433-23E2-4A16-8CB0-A9B3F9A6C03D}" destId="{E3D57AFD-4755-416B-9287-1F1D059458AC}" srcOrd="0" destOrd="0" presId="urn:microsoft.com/office/officeart/2008/layout/HorizontalMultiLevelHierarchy"/>
    <dgm:cxn modelId="{A0CBC77A-9F6B-44D9-B79A-CC81A4D106BC}" type="presParOf" srcId="{C03F6B51-7F7B-441D-A701-BAB0451E43A9}" destId="{BDCDEEE9-D755-4633-B7C9-BDC089202D88}" srcOrd="1" destOrd="0" presId="urn:microsoft.com/office/officeart/2008/layout/HorizontalMultiLevelHierarchy"/>
    <dgm:cxn modelId="{584B6265-A3F4-4EAF-AF57-F04EC59867E7}" type="presParOf" srcId="{BDCDEEE9-D755-4633-B7C9-BDC089202D88}" destId="{B59C0867-8BFC-47AE-AF69-8A67F91DED6D}" srcOrd="0" destOrd="0" presId="urn:microsoft.com/office/officeart/2008/layout/HorizontalMultiLevelHierarchy"/>
    <dgm:cxn modelId="{1D5A6AC4-52C5-4EE6-A925-2A688E729B94}" type="presParOf" srcId="{BDCDEEE9-D755-4633-B7C9-BDC089202D88}" destId="{820C1153-8597-4E33-BDFC-3A0C7E357D2D}" srcOrd="1" destOrd="0" presId="urn:microsoft.com/office/officeart/2008/layout/HorizontalMultiLevelHierarchy"/>
    <dgm:cxn modelId="{50BEC741-6827-4BC8-A917-C76DF0002EB8}" type="presParOf" srcId="{DF05AACB-A352-4449-939C-F96D6114A000}" destId="{C68F42FD-DAEA-46CA-B158-2C54EACDB214}" srcOrd="4" destOrd="0" presId="urn:microsoft.com/office/officeart/2008/layout/HorizontalMultiLevelHierarchy"/>
    <dgm:cxn modelId="{44676FF1-6BF9-4DFF-B213-313CC62585F8}" type="presParOf" srcId="{C68F42FD-DAEA-46CA-B158-2C54EACDB214}" destId="{37886F83-4425-47D2-AFAB-FB23ED302BF6}" srcOrd="0" destOrd="0" presId="urn:microsoft.com/office/officeart/2008/layout/HorizontalMultiLevelHierarchy"/>
    <dgm:cxn modelId="{0DE524EB-4AD1-4968-B2C6-A436C2D3B78E}" type="presParOf" srcId="{DF05AACB-A352-4449-939C-F96D6114A000}" destId="{515156F2-1D2E-4D93-B43E-0C145C4E9DF5}" srcOrd="5" destOrd="0" presId="urn:microsoft.com/office/officeart/2008/layout/HorizontalMultiLevelHierarchy"/>
    <dgm:cxn modelId="{B58B95E3-A479-451D-948A-5C6BD33C3969}" type="presParOf" srcId="{515156F2-1D2E-4D93-B43E-0C145C4E9DF5}" destId="{8E6282AA-0892-406A-9ECE-FAC09AF30181}" srcOrd="0" destOrd="0" presId="urn:microsoft.com/office/officeart/2008/layout/HorizontalMultiLevelHierarchy"/>
    <dgm:cxn modelId="{EA5F62B4-FF83-4038-92DB-FB8A456D4A80}" type="presParOf" srcId="{515156F2-1D2E-4D93-B43E-0C145C4E9DF5}" destId="{54227E58-8153-43F5-BA75-22649E25A7DB}" srcOrd="1" destOrd="0" presId="urn:microsoft.com/office/officeart/2008/layout/HorizontalMultiLevelHierarchy"/>
    <dgm:cxn modelId="{5CC70992-55C3-4A54-B2F2-BFA85002F257}" type="presParOf" srcId="{54227E58-8153-43F5-BA75-22649E25A7DB}" destId="{0A51E5FA-2204-4A68-8CEA-567481D079C6}" srcOrd="0" destOrd="0" presId="urn:microsoft.com/office/officeart/2008/layout/HorizontalMultiLevelHierarchy"/>
    <dgm:cxn modelId="{0EF0F3FA-82BB-43D7-869D-0DDB8E630772}" type="presParOf" srcId="{0A51E5FA-2204-4A68-8CEA-567481D079C6}" destId="{419A6877-7E6F-4899-B585-EA68DE360100}" srcOrd="0" destOrd="0" presId="urn:microsoft.com/office/officeart/2008/layout/HorizontalMultiLevelHierarchy"/>
    <dgm:cxn modelId="{EF5C2686-8748-4F76-9BCD-59E763B62477}" type="presParOf" srcId="{54227E58-8153-43F5-BA75-22649E25A7DB}" destId="{A5A71412-F6A0-4B78-B985-942DA59AF752}" srcOrd="1" destOrd="0" presId="urn:microsoft.com/office/officeart/2008/layout/HorizontalMultiLevelHierarchy"/>
    <dgm:cxn modelId="{B6DD5D21-8CC2-4AF7-AC10-F8AA4D409AA2}" type="presParOf" srcId="{A5A71412-F6A0-4B78-B985-942DA59AF752}" destId="{F826AF84-6F14-4479-90AD-26848EC5C5C8}" srcOrd="0" destOrd="0" presId="urn:microsoft.com/office/officeart/2008/layout/HorizontalMultiLevelHierarchy"/>
    <dgm:cxn modelId="{4BADE4A3-15F2-428F-A35F-6B14DA5B360F}" type="presParOf" srcId="{A5A71412-F6A0-4B78-B985-942DA59AF752}" destId="{113D6102-A80C-4423-B314-EF09C123738A}" srcOrd="1" destOrd="0" presId="urn:microsoft.com/office/officeart/2008/layout/HorizontalMultiLevelHierarchy"/>
    <dgm:cxn modelId="{EF8A0720-6254-4ADB-800A-4D7F22D42F1B}" type="presParOf" srcId="{DF05AACB-A352-4449-939C-F96D6114A000}" destId="{4A162F4F-973D-41FA-8034-218CC9F11805}" srcOrd="6" destOrd="0" presId="urn:microsoft.com/office/officeart/2008/layout/HorizontalMultiLevelHierarchy"/>
    <dgm:cxn modelId="{309796F3-57FC-4543-9174-DE3D7C80C748}" type="presParOf" srcId="{4A162F4F-973D-41FA-8034-218CC9F11805}" destId="{23C7665F-48FC-41EE-B6C3-08633A113C1D}" srcOrd="0" destOrd="0" presId="urn:microsoft.com/office/officeart/2008/layout/HorizontalMultiLevelHierarchy"/>
    <dgm:cxn modelId="{808D8D2E-85E4-450F-AD23-EBB7B5D4651B}" type="presParOf" srcId="{DF05AACB-A352-4449-939C-F96D6114A000}" destId="{72EF1B86-9D80-4234-8F8F-BC1707BB8316}" srcOrd="7" destOrd="0" presId="urn:microsoft.com/office/officeart/2008/layout/HorizontalMultiLevelHierarchy"/>
    <dgm:cxn modelId="{7C11B145-95AC-4503-8BF2-D68DB8BB5857}" type="presParOf" srcId="{72EF1B86-9D80-4234-8F8F-BC1707BB8316}" destId="{F0479CED-A855-40F5-AE17-4742CFB0CCBE}" srcOrd="0" destOrd="0" presId="urn:microsoft.com/office/officeart/2008/layout/HorizontalMultiLevelHierarchy"/>
    <dgm:cxn modelId="{331EEA45-E679-406C-BFD4-CFAE3CCE9F95}" type="presParOf" srcId="{72EF1B86-9D80-4234-8F8F-BC1707BB8316}" destId="{3B1F926F-1B7B-46E0-B759-F70F2DA7455B}" srcOrd="1" destOrd="0" presId="urn:microsoft.com/office/officeart/2008/layout/HorizontalMultiLevelHierarchy"/>
    <dgm:cxn modelId="{2F632B02-C8C6-4798-A230-A752A870D313}" type="presParOf" srcId="{3B1F926F-1B7B-46E0-B759-F70F2DA7455B}" destId="{3D08456D-7017-4571-8DF1-DFD35CC2E6E7}" srcOrd="0" destOrd="0" presId="urn:microsoft.com/office/officeart/2008/layout/HorizontalMultiLevelHierarchy"/>
    <dgm:cxn modelId="{073FA739-567E-4B0F-920D-3CE2B7B48B6A}" type="presParOf" srcId="{3D08456D-7017-4571-8DF1-DFD35CC2E6E7}" destId="{16770E00-40FB-48F2-9E16-429BA1BBC037}" srcOrd="0" destOrd="0" presId="urn:microsoft.com/office/officeart/2008/layout/HorizontalMultiLevelHierarchy"/>
    <dgm:cxn modelId="{68E9C506-9D25-40AD-A2D0-4CCBF134A8BC}" type="presParOf" srcId="{3B1F926F-1B7B-46E0-B759-F70F2DA7455B}" destId="{A400E08E-FCE6-4419-9CEF-9EB6361C2542}" srcOrd="1" destOrd="0" presId="urn:microsoft.com/office/officeart/2008/layout/HorizontalMultiLevelHierarchy"/>
    <dgm:cxn modelId="{BCD2D3E3-4F2C-4FA4-B344-2F9D972A275B}" type="presParOf" srcId="{A400E08E-FCE6-4419-9CEF-9EB6361C2542}" destId="{86CB908D-6211-4897-8092-9B8ADC6D2FB4}" srcOrd="0" destOrd="0" presId="urn:microsoft.com/office/officeart/2008/layout/HorizontalMultiLevelHierarchy"/>
    <dgm:cxn modelId="{370F05D6-4120-446C-9E62-05782C296392}" type="presParOf" srcId="{A400E08E-FCE6-4419-9CEF-9EB6361C2542}" destId="{15F1212A-952F-408F-9956-1820F6FAD77C}" srcOrd="1" destOrd="0" presId="urn:microsoft.com/office/officeart/2008/layout/HorizontalMultiLevelHierarchy"/>
    <dgm:cxn modelId="{1A3AD0C5-37E0-497B-8801-2AF577BDD202}" type="presParOf" srcId="{DF05AACB-A352-4449-939C-F96D6114A000}" destId="{C3261D20-5B6A-476C-B9B2-40438426B40A}" srcOrd="8" destOrd="0" presId="urn:microsoft.com/office/officeart/2008/layout/HorizontalMultiLevelHierarchy"/>
    <dgm:cxn modelId="{AEE2F7ED-AA81-42BD-BBAF-C3ADA5C03DE4}" type="presParOf" srcId="{C3261D20-5B6A-476C-B9B2-40438426B40A}" destId="{F96624A1-009E-4277-BCF0-7225B5740C84}" srcOrd="0" destOrd="0" presId="urn:microsoft.com/office/officeart/2008/layout/HorizontalMultiLevelHierarchy"/>
    <dgm:cxn modelId="{690F4C3C-3842-464B-B8C0-C6941FDA35A4}" type="presParOf" srcId="{DF05AACB-A352-4449-939C-F96D6114A000}" destId="{2F874EBB-9F2A-462D-95D6-781A3856064F}" srcOrd="9" destOrd="0" presId="urn:microsoft.com/office/officeart/2008/layout/HorizontalMultiLevelHierarchy"/>
    <dgm:cxn modelId="{30132EEB-F378-4344-A55F-2A7199E143F7}" type="presParOf" srcId="{2F874EBB-9F2A-462D-95D6-781A3856064F}" destId="{79CF2F88-DC37-4F40-8220-BB86F1242CDA}" srcOrd="0" destOrd="0" presId="urn:microsoft.com/office/officeart/2008/layout/HorizontalMultiLevelHierarchy"/>
    <dgm:cxn modelId="{AB1F7B66-7E13-4E87-9586-55104D79E550}" type="presParOf" srcId="{2F874EBB-9F2A-462D-95D6-781A3856064F}" destId="{392B2DB7-E31D-411C-914F-5D5DBB82ABC4}" srcOrd="1" destOrd="0" presId="urn:microsoft.com/office/officeart/2008/layout/HorizontalMultiLevelHierarchy"/>
    <dgm:cxn modelId="{F3992B3E-25E3-4AD1-B39C-3F1656A94B14}" type="presParOf" srcId="{392B2DB7-E31D-411C-914F-5D5DBB82ABC4}" destId="{73FD2520-82DA-4EDA-81D1-3560C7E1004B}" srcOrd="0" destOrd="0" presId="urn:microsoft.com/office/officeart/2008/layout/HorizontalMultiLevelHierarchy"/>
    <dgm:cxn modelId="{1C7AC289-52BB-479A-8684-3A9F9C5EA615}" type="presParOf" srcId="{73FD2520-82DA-4EDA-81D1-3560C7E1004B}" destId="{E59E1739-12C5-462F-9437-65C1ADB29B42}" srcOrd="0" destOrd="0" presId="urn:microsoft.com/office/officeart/2008/layout/HorizontalMultiLevelHierarchy"/>
    <dgm:cxn modelId="{6509776A-1DAB-4F0B-9B75-CCE9B667E0AB}" type="presParOf" srcId="{392B2DB7-E31D-411C-914F-5D5DBB82ABC4}" destId="{219D21DE-05AF-419D-89BF-025E51EF01F4}" srcOrd="1" destOrd="0" presId="urn:microsoft.com/office/officeart/2008/layout/HorizontalMultiLevelHierarchy"/>
    <dgm:cxn modelId="{B24F76C2-96D0-4BAC-89F9-81D0054EE2D7}" type="presParOf" srcId="{219D21DE-05AF-419D-89BF-025E51EF01F4}" destId="{24039A16-A38B-4261-9161-A6428929B8B0}" srcOrd="0" destOrd="0" presId="urn:microsoft.com/office/officeart/2008/layout/HorizontalMultiLevelHierarchy"/>
    <dgm:cxn modelId="{34368B45-E758-47C7-B72F-18932753E664}" type="presParOf" srcId="{219D21DE-05AF-419D-89BF-025E51EF01F4}" destId="{5A4A6BC7-8BBD-4343-A240-C3353D3761F8}" srcOrd="1" destOrd="0" presId="urn:microsoft.com/office/officeart/2008/layout/HorizontalMultiLevelHierarchy"/>
    <dgm:cxn modelId="{E280AE43-6E3E-46C9-808B-EFDF04D6842D}" type="presParOf" srcId="{DF05AACB-A352-4449-939C-F96D6114A000}" destId="{F9C81F87-2459-4072-80C6-B108315D516B}" srcOrd="10" destOrd="0" presId="urn:microsoft.com/office/officeart/2008/layout/HorizontalMultiLevelHierarchy"/>
    <dgm:cxn modelId="{DF1E7596-71EC-40AB-B365-66AD0836D497}" type="presParOf" srcId="{F9C81F87-2459-4072-80C6-B108315D516B}" destId="{6D007CBD-365C-450E-AFA6-2665234A7812}" srcOrd="0" destOrd="0" presId="urn:microsoft.com/office/officeart/2008/layout/HorizontalMultiLevelHierarchy"/>
    <dgm:cxn modelId="{D3A9B2ED-1CC7-4A09-AE7F-C41B90F2CD89}" type="presParOf" srcId="{DF05AACB-A352-4449-939C-F96D6114A000}" destId="{14AF8673-CBCE-4966-A16C-E4848B663EB7}" srcOrd="11" destOrd="0" presId="urn:microsoft.com/office/officeart/2008/layout/HorizontalMultiLevelHierarchy"/>
    <dgm:cxn modelId="{FA5E7732-1839-4B17-B7AC-D3974F2F3745}" type="presParOf" srcId="{14AF8673-CBCE-4966-A16C-E4848B663EB7}" destId="{911088CC-2342-436E-8BF0-94F33979B493}" srcOrd="0" destOrd="0" presId="urn:microsoft.com/office/officeart/2008/layout/HorizontalMultiLevelHierarchy"/>
    <dgm:cxn modelId="{49D1A3FE-5616-484C-AAEC-7B0103B7C5E1}" type="presParOf" srcId="{14AF8673-CBCE-4966-A16C-E4848B663EB7}" destId="{2BC5531B-100F-43BE-80A0-9DA3A6984541}" srcOrd="1" destOrd="0" presId="urn:microsoft.com/office/officeart/2008/layout/HorizontalMultiLevelHierarchy"/>
    <dgm:cxn modelId="{BBFF0A12-F579-401E-9E30-3EA37F8EB22A}" type="presParOf" srcId="{2BC5531B-100F-43BE-80A0-9DA3A6984541}" destId="{79553E5E-31C3-41F1-9C51-350F5A8A71EC}" srcOrd="0" destOrd="0" presId="urn:microsoft.com/office/officeart/2008/layout/HorizontalMultiLevelHierarchy"/>
    <dgm:cxn modelId="{939181E8-2800-4055-8DE1-3325F7ADEDCE}" type="presParOf" srcId="{79553E5E-31C3-41F1-9C51-350F5A8A71EC}" destId="{1373E2E4-A307-434A-88F4-A8F3B3F69737}" srcOrd="0" destOrd="0" presId="urn:microsoft.com/office/officeart/2008/layout/HorizontalMultiLevelHierarchy"/>
    <dgm:cxn modelId="{893D6646-ED6D-491A-AD1E-99CBA8F3614E}" type="presParOf" srcId="{2BC5531B-100F-43BE-80A0-9DA3A6984541}" destId="{9F8B1829-6A1B-4622-BE9E-CA6C383872A5}" srcOrd="1" destOrd="0" presId="urn:microsoft.com/office/officeart/2008/layout/HorizontalMultiLevelHierarchy"/>
    <dgm:cxn modelId="{C01C2CC2-2D0E-4425-9C76-73A192939F44}" type="presParOf" srcId="{9F8B1829-6A1B-4622-BE9E-CA6C383872A5}" destId="{96ECB959-EB73-4A47-8180-8FE3B80E7DB4}" srcOrd="0" destOrd="0" presId="urn:microsoft.com/office/officeart/2008/layout/HorizontalMultiLevelHierarchy"/>
    <dgm:cxn modelId="{27ABD7A0-314B-4B2A-BFE3-A59FF2086051}" type="presParOf" srcId="{9F8B1829-6A1B-4622-BE9E-CA6C383872A5}" destId="{BE47E8EB-A8A0-4208-80A1-BEA81AD32246}" srcOrd="1" destOrd="0" presId="urn:microsoft.com/office/officeart/2008/layout/HorizontalMultiLevelHierarchy"/>
    <dgm:cxn modelId="{57DEF319-D93F-4BB0-BE95-5B818029CE8B}" type="presParOf" srcId="{DF05AACB-A352-4449-939C-F96D6114A000}" destId="{26C61C9A-852C-4B66-8994-13B4C29CD342}" srcOrd="12" destOrd="0" presId="urn:microsoft.com/office/officeart/2008/layout/HorizontalMultiLevelHierarchy"/>
    <dgm:cxn modelId="{50C1115D-34E8-4F64-91CF-481D35326F9E}" type="presParOf" srcId="{26C61C9A-852C-4B66-8994-13B4C29CD342}" destId="{6819F8D2-7868-4E4D-9328-B980727D374D}" srcOrd="0" destOrd="0" presId="urn:microsoft.com/office/officeart/2008/layout/HorizontalMultiLevelHierarchy"/>
    <dgm:cxn modelId="{58E8DE83-E912-4220-9885-F1C95B07CB5E}" type="presParOf" srcId="{DF05AACB-A352-4449-939C-F96D6114A000}" destId="{7C01B63E-F34D-4097-9936-E0C0F87F5C63}" srcOrd="13" destOrd="0" presId="urn:microsoft.com/office/officeart/2008/layout/HorizontalMultiLevelHierarchy"/>
    <dgm:cxn modelId="{4C0F68AF-2DB4-4AB6-8585-D509322AFF22}" type="presParOf" srcId="{7C01B63E-F34D-4097-9936-E0C0F87F5C63}" destId="{EC81342D-2311-4F85-9ECF-A573E3FABD47}" srcOrd="0" destOrd="0" presId="urn:microsoft.com/office/officeart/2008/layout/HorizontalMultiLevelHierarchy"/>
    <dgm:cxn modelId="{C79F0D19-7E94-44E2-9EE9-E930FEB4003E}" type="presParOf" srcId="{7C01B63E-F34D-4097-9936-E0C0F87F5C63}" destId="{591F3FFE-B118-45DB-BD9A-B6CB13EF6F3D}" srcOrd="1" destOrd="0" presId="urn:microsoft.com/office/officeart/2008/layout/HorizontalMultiLevelHierarchy"/>
    <dgm:cxn modelId="{41D3CF0D-85E9-4C5D-A8A9-8C11E02ACCED}" type="presParOf" srcId="{591F3FFE-B118-45DB-BD9A-B6CB13EF6F3D}" destId="{5F6F7282-9791-4B88-AA40-8C36CD58D25C}" srcOrd="0" destOrd="0" presId="urn:microsoft.com/office/officeart/2008/layout/HorizontalMultiLevelHierarchy"/>
    <dgm:cxn modelId="{02D908AC-496A-4F1B-AD76-ADE099AA2224}" type="presParOf" srcId="{5F6F7282-9791-4B88-AA40-8C36CD58D25C}" destId="{A7CB180D-65BF-4504-8CA1-C1927721AEE2}" srcOrd="0" destOrd="0" presId="urn:microsoft.com/office/officeart/2008/layout/HorizontalMultiLevelHierarchy"/>
    <dgm:cxn modelId="{D226B45D-4397-49DD-B66A-55DCA7CD362D}" type="presParOf" srcId="{591F3FFE-B118-45DB-BD9A-B6CB13EF6F3D}" destId="{E8A6D13E-2F9E-49ED-8100-755A6B58B9BC}" srcOrd="1" destOrd="0" presId="urn:microsoft.com/office/officeart/2008/layout/HorizontalMultiLevelHierarchy"/>
    <dgm:cxn modelId="{4214364B-C973-4181-B04A-8E9AAB64A01B}" type="presParOf" srcId="{E8A6D13E-2F9E-49ED-8100-755A6B58B9BC}" destId="{9A27EB8D-4388-44BB-8666-CEAD678EEAB6}" srcOrd="0" destOrd="0" presId="urn:microsoft.com/office/officeart/2008/layout/HorizontalMultiLevelHierarchy"/>
    <dgm:cxn modelId="{36395344-F5C4-445D-A0BF-C362894B1BA7}" type="presParOf" srcId="{E8A6D13E-2F9E-49ED-8100-755A6B58B9BC}" destId="{C7B35B93-DBC1-4614-806B-766785D3D8B4}" srcOrd="1" destOrd="0" presId="urn:microsoft.com/office/officeart/2008/layout/HorizontalMultiLevelHierarchy"/>
    <dgm:cxn modelId="{B0632439-9F51-412F-AE9E-D3C6A704D41B}" type="presParOf" srcId="{DF05AACB-A352-4449-939C-F96D6114A000}" destId="{D289DA28-DF36-429D-AE36-85B4BEC8104E}" srcOrd="14" destOrd="0" presId="urn:microsoft.com/office/officeart/2008/layout/HorizontalMultiLevelHierarchy"/>
    <dgm:cxn modelId="{7A995919-C89D-4DF8-9442-FA4171A49B9C}" type="presParOf" srcId="{D289DA28-DF36-429D-AE36-85B4BEC8104E}" destId="{01BB97A1-B359-44BD-8551-C7DF9D2D4B0A}" srcOrd="0" destOrd="0" presId="urn:microsoft.com/office/officeart/2008/layout/HorizontalMultiLevelHierarchy"/>
    <dgm:cxn modelId="{C900A3F2-185E-40AA-81FD-E324DE677562}" type="presParOf" srcId="{DF05AACB-A352-4449-939C-F96D6114A000}" destId="{55C06EF5-1662-48EC-B9DC-C6DDD17F9C69}" srcOrd="15" destOrd="0" presId="urn:microsoft.com/office/officeart/2008/layout/HorizontalMultiLevelHierarchy"/>
    <dgm:cxn modelId="{A99B3725-B63F-49F8-8F53-67AA4B88FF8E}" type="presParOf" srcId="{55C06EF5-1662-48EC-B9DC-C6DDD17F9C69}" destId="{46AAAEE4-C45F-48AE-9042-75D77D66D596}" srcOrd="0" destOrd="0" presId="urn:microsoft.com/office/officeart/2008/layout/HorizontalMultiLevelHierarchy"/>
    <dgm:cxn modelId="{AABD8828-FAC0-4016-BF8B-5656294B57CD}" type="presParOf" srcId="{55C06EF5-1662-48EC-B9DC-C6DDD17F9C69}" destId="{387950AD-60BE-4601-9540-93D872CAB444}" srcOrd="1" destOrd="0" presId="urn:microsoft.com/office/officeart/2008/layout/HorizontalMultiLevelHierarchy"/>
    <dgm:cxn modelId="{AD96E274-F7EA-419E-8A60-B750AC6C95D4}" type="presParOf" srcId="{387950AD-60BE-4601-9540-93D872CAB444}" destId="{AC2F5787-0DE2-4F63-B31E-0516A89577B7}" srcOrd="0" destOrd="0" presId="urn:microsoft.com/office/officeart/2008/layout/HorizontalMultiLevelHierarchy"/>
    <dgm:cxn modelId="{A9EA0AC3-CF6E-4FF5-86AE-E0868F51AD6C}" type="presParOf" srcId="{AC2F5787-0DE2-4F63-B31E-0516A89577B7}" destId="{2598865E-3F6B-4570-9E2B-E7DEFA46ED82}" srcOrd="0" destOrd="0" presId="urn:microsoft.com/office/officeart/2008/layout/HorizontalMultiLevelHierarchy"/>
    <dgm:cxn modelId="{56EF5CF2-E270-441B-8ACA-CA552E08B067}" type="presParOf" srcId="{387950AD-60BE-4601-9540-93D872CAB444}" destId="{DB0299BF-9CC7-429F-A4F7-880AF1F4245F}" srcOrd="1" destOrd="0" presId="urn:microsoft.com/office/officeart/2008/layout/HorizontalMultiLevelHierarchy"/>
    <dgm:cxn modelId="{5EBCF3F8-CE6B-4B9C-9485-F7A4A861E86D}" type="presParOf" srcId="{DB0299BF-9CC7-429F-A4F7-880AF1F4245F}" destId="{8D424A58-FBCD-4203-9DC0-4775E6B47B06}" srcOrd="0" destOrd="0" presId="urn:microsoft.com/office/officeart/2008/layout/HorizontalMultiLevelHierarchy"/>
    <dgm:cxn modelId="{8329200E-F3C2-48E0-9734-1F59C10BC896}" type="presParOf" srcId="{DB0299BF-9CC7-429F-A4F7-880AF1F4245F}" destId="{7EAED360-CDD7-4EA2-930F-0BB2BCFC94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9B63CC-0ED7-4B2C-BBE9-32D1B8115C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1CFDBD8-F201-4883-A3F7-C2814B93C697}">
      <dgm:prSet phldrT="[Texto]" custT="1"/>
      <dgm:spPr/>
      <dgm:t>
        <a:bodyPr/>
        <a:lstStyle/>
        <a:p>
          <a:r>
            <a:rPr lang="es-CO" sz="2000" b="1" dirty="0" smtClean="0"/>
            <a:t>Modificaciones</a:t>
          </a:r>
          <a:endParaRPr lang="es-CO" sz="2000" dirty="0"/>
        </a:p>
      </dgm:t>
    </dgm:pt>
    <dgm:pt modelId="{52DBF08E-DBA1-4497-B82E-250AAAC24DC6}" type="parTrans" cxnId="{4F44A02E-16D8-477F-9F74-D5680834029E}">
      <dgm:prSet/>
      <dgm:spPr/>
      <dgm:t>
        <a:bodyPr/>
        <a:lstStyle/>
        <a:p>
          <a:endParaRPr lang="es-CO"/>
        </a:p>
      </dgm:t>
    </dgm:pt>
    <dgm:pt modelId="{1087E044-AA61-4C32-B124-AF5833CF964E}" type="sibTrans" cxnId="{4F44A02E-16D8-477F-9F74-D5680834029E}">
      <dgm:prSet/>
      <dgm:spPr/>
      <dgm:t>
        <a:bodyPr/>
        <a:lstStyle/>
        <a:p>
          <a:endParaRPr lang="es-CO"/>
        </a:p>
      </dgm:t>
    </dgm:pt>
    <dgm:pt modelId="{7073757E-65D7-4C48-8528-A82E15016D2F}" type="asst">
      <dgm:prSet phldrT="[Texto]" custT="1"/>
      <dgm:spPr/>
      <dgm:t>
        <a:bodyPr/>
        <a:lstStyle/>
        <a:p>
          <a:r>
            <a:rPr lang="es-CO" sz="1400" dirty="0" smtClean="0"/>
            <a:t>Modifica las fechas establecidas en el decreto 3022 de 2013</a:t>
          </a:r>
          <a:endParaRPr lang="es-CO" sz="1400" dirty="0"/>
        </a:p>
      </dgm:t>
    </dgm:pt>
    <dgm:pt modelId="{83E30480-1E5F-41A1-B53F-5F9BB34AB527}" type="parTrans" cxnId="{6CB4272E-202A-41B5-B9FD-4935C37D9E87}">
      <dgm:prSet/>
      <dgm:spPr/>
      <dgm:t>
        <a:bodyPr/>
        <a:lstStyle/>
        <a:p>
          <a:endParaRPr lang="es-CO"/>
        </a:p>
      </dgm:t>
    </dgm:pt>
    <dgm:pt modelId="{95053AB3-C4CA-427C-AA13-81CC2E2EEC34}" type="sibTrans" cxnId="{6CB4272E-202A-41B5-B9FD-4935C37D9E87}">
      <dgm:prSet/>
      <dgm:spPr/>
      <dgm:t>
        <a:bodyPr/>
        <a:lstStyle/>
        <a:p>
          <a:endParaRPr lang="es-CO"/>
        </a:p>
      </dgm:t>
    </dgm:pt>
    <dgm:pt modelId="{2873CF0E-6367-4F47-B5B7-DFF3DE702A44}" type="asst">
      <dgm:prSet phldrT="[Texto]" custT="1"/>
      <dgm:spPr>
        <a:gradFill rotWithShape="0">
          <a:gsLst>
            <a:gs pos="0">
              <a:schemeClr val="accent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just"/>
          <a:r>
            <a:rPr lang="es-CO" sz="1400" b="1" dirty="0" smtClean="0"/>
            <a:t>Un nuevo plazo para los preparadores del grupo 2, que decidieron aplicar de forma voluntaria      el marco técnico normativo del grupo 1. Según el párrafo 4 del artículo 3, del decreto 3022 de 2013.</a:t>
          </a:r>
          <a:endParaRPr lang="es-CO" sz="1400" b="1" dirty="0"/>
        </a:p>
      </dgm:t>
    </dgm:pt>
    <dgm:pt modelId="{5F02B2A4-8600-46C7-B504-EA532E5073A9}" type="parTrans" cxnId="{FA082F73-3122-4D36-A1E8-A47620EB6A56}">
      <dgm:prSet/>
      <dgm:spPr/>
      <dgm:t>
        <a:bodyPr/>
        <a:lstStyle/>
        <a:p>
          <a:endParaRPr lang="es-CO"/>
        </a:p>
      </dgm:t>
    </dgm:pt>
    <dgm:pt modelId="{DDBC13B4-2779-48B4-B998-92E8C304A4B4}" type="sibTrans" cxnId="{FA082F73-3122-4D36-A1E8-A47620EB6A56}">
      <dgm:prSet/>
      <dgm:spPr/>
      <dgm:t>
        <a:bodyPr/>
        <a:lstStyle/>
        <a:p>
          <a:endParaRPr lang="es-CO"/>
        </a:p>
      </dgm:t>
    </dgm:pt>
    <dgm:pt modelId="{490DD6B4-D83F-4513-BE05-03C6D1B12C10}" type="pres">
      <dgm:prSet presAssocID="{F69B63CC-0ED7-4B2C-BBE9-32D1B8115C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5E6770-3CB2-48B1-9D3C-80BFCE82A768}" type="pres">
      <dgm:prSet presAssocID="{31CFDBD8-F201-4883-A3F7-C2814B93C697}" presName="root1" presStyleCnt="0"/>
      <dgm:spPr/>
    </dgm:pt>
    <dgm:pt modelId="{3E019ABF-A1BC-4226-AB06-8E4E0498C63C}" type="pres">
      <dgm:prSet presAssocID="{31CFDBD8-F201-4883-A3F7-C2814B93C697}" presName="LevelOneTextNode" presStyleLbl="node0" presStyleIdx="0" presStyleCnt="1" custLinFactX="-100000" custLinFactNeighborX="-118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05AACB-A352-4449-939C-F96D6114A000}" type="pres">
      <dgm:prSet presAssocID="{31CFDBD8-F201-4883-A3F7-C2814B93C697}" presName="level2hierChild" presStyleCnt="0"/>
      <dgm:spPr/>
    </dgm:pt>
    <dgm:pt modelId="{29BD48FF-3CEA-4B2F-8649-EC768BA812F6}" type="pres">
      <dgm:prSet presAssocID="{83E30480-1E5F-41A1-B53F-5F9BB34AB527}" presName="conn2-1" presStyleLbl="parChTrans1D2" presStyleIdx="0" presStyleCnt="1"/>
      <dgm:spPr/>
      <dgm:t>
        <a:bodyPr/>
        <a:lstStyle/>
        <a:p>
          <a:endParaRPr lang="es-ES"/>
        </a:p>
      </dgm:t>
    </dgm:pt>
    <dgm:pt modelId="{2BD533B0-C0A7-4752-BA74-90481D42B8B0}" type="pres">
      <dgm:prSet presAssocID="{83E30480-1E5F-41A1-B53F-5F9BB34AB527}" presName="connTx" presStyleLbl="parChTrans1D2" presStyleIdx="0" presStyleCnt="1"/>
      <dgm:spPr/>
      <dgm:t>
        <a:bodyPr/>
        <a:lstStyle/>
        <a:p>
          <a:endParaRPr lang="es-ES"/>
        </a:p>
      </dgm:t>
    </dgm:pt>
    <dgm:pt modelId="{474D1DE7-8451-467B-98F5-B1DA2AE08810}" type="pres">
      <dgm:prSet presAssocID="{7073757E-65D7-4C48-8528-A82E15016D2F}" presName="root2" presStyleCnt="0"/>
      <dgm:spPr/>
    </dgm:pt>
    <dgm:pt modelId="{81D0B9C0-3E93-4D01-92DF-935FB08B3FE0}" type="pres">
      <dgm:prSet presAssocID="{7073757E-65D7-4C48-8528-A82E15016D2F}" presName="LevelTwoTextNode" presStyleLbl="asst1" presStyleIdx="0" presStyleCnt="2" custScaleX="143049" custScaleY="1553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53769-85FF-4904-B047-333D1E0BE7CB}" type="pres">
      <dgm:prSet presAssocID="{7073757E-65D7-4C48-8528-A82E15016D2F}" presName="level3hierChild" presStyleCnt="0"/>
      <dgm:spPr/>
    </dgm:pt>
    <dgm:pt modelId="{7773650F-1AEE-43CB-9C45-AD47064C1604}" type="pres">
      <dgm:prSet presAssocID="{5F02B2A4-8600-46C7-B504-EA532E5073A9}" presName="conn2-1" presStyleLbl="parChTrans1D3" presStyleIdx="0" presStyleCnt="1"/>
      <dgm:spPr/>
      <dgm:t>
        <a:bodyPr/>
        <a:lstStyle/>
        <a:p>
          <a:endParaRPr lang="es-ES"/>
        </a:p>
      </dgm:t>
    </dgm:pt>
    <dgm:pt modelId="{59D683D5-234C-4EB1-AED9-EAF8F05DED56}" type="pres">
      <dgm:prSet presAssocID="{5F02B2A4-8600-46C7-B504-EA532E5073A9}" presName="connTx" presStyleLbl="parChTrans1D3" presStyleIdx="0" presStyleCnt="1"/>
      <dgm:spPr/>
      <dgm:t>
        <a:bodyPr/>
        <a:lstStyle/>
        <a:p>
          <a:endParaRPr lang="es-ES"/>
        </a:p>
      </dgm:t>
    </dgm:pt>
    <dgm:pt modelId="{BDE95FC0-C56C-4C9B-9C8D-4DE5DA3A3761}" type="pres">
      <dgm:prSet presAssocID="{2873CF0E-6367-4F47-B5B7-DFF3DE702A44}" presName="root2" presStyleCnt="0"/>
      <dgm:spPr/>
    </dgm:pt>
    <dgm:pt modelId="{304E9F03-99D5-4907-AC02-5526B28A39D0}" type="pres">
      <dgm:prSet presAssocID="{2873CF0E-6367-4F47-B5B7-DFF3DE702A44}" presName="LevelTwoTextNode" presStyleLbl="asst1" presStyleIdx="1" presStyleCnt="2" custScaleX="359053" custScaleY="2269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F926F2-15C3-481E-BD29-63A255584E65}" type="pres">
      <dgm:prSet presAssocID="{2873CF0E-6367-4F47-B5B7-DFF3DE702A44}" presName="level3hierChild" presStyleCnt="0"/>
      <dgm:spPr/>
    </dgm:pt>
  </dgm:ptLst>
  <dgm:cxnLst>
    <dgm:cxn modelId="{A0749863-91E9-426A-A384-825171986080}" type="presOf" srcId="{2873CF0E-6367-4F47-B5B7-DFF3DE702A44}" destId="{304E9F03-99D5-4907-AC02-5526B28A39D0}" srcOrd="0" destOrd="0" presId="urn:microsoft.com/office/officeart/2008/layout/HorizontalMultiLevelHierarchy"/>
    <dgm:cxn modelId="{4F44A02E-16D8-477F-9F74-D5680834029E}" srcId="{F69B63CC-0ED7-4B2C-BBE9-32D1B8115C3B}" destId="{31CFDBD8-F201-4883-A3F7-C2814B93C697}" srcOrd="0" destOrd="0" parTransId="{52DBF08E-DBA1-4497-B82E-250AAAC24DC6}" sibTransId="{1087E044-AA61-4C32-B124-AF5833CF964E}"/>
    <dgm:cxn modelId="{D146D2ED-8FCB-4FB8-8232-DC9A3A59CC10}" type="presOf" srcId="{F69B63CC-0ED7-4B2C-BBE9-32D1B8115C3B}" destId="{490DD6B4-D83F-4513-BE05-03C6D1B12C10}" srcOrd="0" destOrd="0" presId="urn:microsoft.com/office/officeart/2008/layout/HorizontalMultiLevelHierarchy"/>
    <dgm:cxn modelId="{0223CAA7-1032-4B2D-9543-3E873E157D77}" type="presOf" srcId="{7073757E-65D7-4C48-8528-A82E15016D2F}" destId="{81D0B9C0-3E93-4D01-92DF-935FB08B3FE0}" srcOrd="0" destOrd="0" presId="urn:microsoft.com/office/officeart/2008/layout/HorizontalMultiLevelHierarchy"/>
    <dgm:cxn modelId="{4849D381-E3E8-4C25-BA5B-854F4F282B13}" type="presOf" srcId="{31CFDBD8-F201-4883-A3F7-C2814B93C697}" destId="{3E019ABF-A1BC-4226-AB06-8E4E0498C63C}" srcOrd="0" destOrd="0" presId="urn:microsoft.com/office/officeart/2008/layout/HorizontalMultiLevelHierarchy"/>
    <dgm:cxn modelId="{9AED8842-1BCE-43E3-BF7F-BBDF92EFEF04}" type="presOf" srcId="{5F02B2A4-8600-46C7-B504-EA532E5073A9}" destId="{59D683D5-234C-4EB1-AED9-EAF8F05DED56}" srcOrd="1" destOrd="0" presId="urn:microsoft.com/office/officeart/2008/layout/HorizontalMultiLevelHierarchy"/>
    <dgm:cxn modelId="{FA082F73-3122-4D36-A1E8-A47620EB6A56}" srcId="{7073757E-65D7-4C48-8528-A82E15016D2F}" destId="{2873CF0E-6367-4F47-B5B7-DFF3DE702A44}" srcOrd="0" destOrd="0" parTransId="{5F02B2A4-8600-46C7-B504-EA532E5073A9}" sibTransId="{DDBC13B4-2779-48B4-B998-92E8C304A4B4}"/>
    <dgm:cxn modelId="{EBF25936-A2FF-44DB-84C7-9F28BB161AB0}" type="presOf" srcId="{5F02B2A4-8600-46C7-B504-EA532E5073A9}" destId="{7773650F-1AEE-43CB-9C45-AD47064C1604}" srcOrd="0" destOrd="0" presId="urn:microsoft.com/office/officeart/2008/layout/HorizontalMultiLevelHierarchy"/>
    <dgm:cxn modelId="{69956460-FFD0-40E6-ACBC-1F9951602059}" type="presOf" srcId="{83E30480-1E5F-41A1-B53F-5F9BB34AB527}" destId="{2BD533B0-C0A7-4752-BA74-90481D42B8B0}" srcOrd="1" destOrd="0" presId="urn:microsoft.com/office/officeart/2008/layout/HorizontalMultiLevelHierarchy"/>
    <dgm:cxn modelId="{6CB4272E-202A-41B5-B9FD-4935C37D9E87}" srcId="{31CFDBD8-F201-4883-A3F7-C2814B93C697}" destId="{7073757E-65D7-4C48-8528-A82E15016D2F}" srcOrd="0" destOrd="0" parTransId="{83E30480-1E5F-41A1-B53F-5F9BB34AB527}" sibTransId="{95053AB3-C4CA-427C-AA13-81CC2E2EEC34}"/>
    <dgm:cxn modelId="{A882A0F0-8DBD-4F47-900B-C0F2FF8BDA30}" type="presOf" srcId="{83E30480-1E5F-41A1-B53F-5F9BB34AB527}" destId="{29BD48FF-3CEA-4B2F-8649-EC768BA812F6}" srcOrd="0" destOrd="0" presId="urn:microsoft.com/office/officeart/2008/layout/HorizontalMultiLevelHierarchy"/>
    <dgm:cxn modelId="{3CB63518-C6A0-480B-8331-340DBA4D9299}" type="presParOf" srcId="{490DD6B4-D83F-4513-BE05-03C6D1B12C10}" destId="{015E6770-3CB2-48B1-9D3C-80BFCE82A768}" srcOrd="0" destOrd="0" presId="urn:microsoft.com/office/officeart/2008/layout/HorizontalMultiLevelHierarchy"/>
    <dgm:cxn modelId="{143587BE-E363-442B-88CD-24B7CD259FF2}" type="presParOf" srcId="{015E6770-3CB2-48B1-9D3C-80BFCE82A768}" destId="{3E019ABF-A1BC-4226-AB06-8E4E0498C63C}" srcOrd="0" destOrd="0" presId="urn:microsoft.com/office/officeart/2008/layout/HorizontalMultiLevelHierarchy"/>
    <dgm:cxn modelId="{51C2E9C4-6094-4DD1-9BFC-B73F4264904D}" type="presParOf" srcId="{015E6770-3CB2-48B1-9D3C-80BFCE82A768}" destId="{DF05AACB-A352-4449-939C-F96D6114A000}" srcOrd="1" destOrd="0" presId="urn:microsoft.com/office/officeart/2008/layout/HorizontalMultiLevelHierarchy"/>
    <dgm:cxn modelId="{3A2FA2E8-524E-4412-8A1C-A9DF65B95890}" type="presParOf" srcId="{DF05AACB-A352-4449-939C-F96D6114A000}" destId="{29BD48FF-3CEA-4B2F-8649-EC768BA812F6}" srcOrd="0" destOrd="0" presId="urn:microsoft.com/office/officeart/2008/layout/HorizontalMultiLevelHierarchy"/>
    <dgm:cxn modelId="{555DF5E1-96DD-4D1B-9EA9-59370C999569}" type="presParOf" srcId="{29BD48FF-3CEA-4B2F-8649-EC768BA812F6}" destId="{2BD533B0-C0A7-4752-BA74-90481D42B8B0}" srcOrd="0" destOrd="0" presId="urn:microsoft.com/office/officeart/2008/layout/HorizontalMultiLevelHierarchy"/>
    <dgm:cxn modelId="{94ABCD15-6C5C-46E8-91D2-1F7212B62880}" type="presParOf" srcId="{DF05AACB-A352-4449-939C-F96D6114A000}" destId="{474D1DE7-8451-467B-98F5-B1DA2AE08810}" srcOrd="1" destOrd="0" presId="urn:microsoft.com/office/officeart/2008/layout/HorizontalMultiLevelHierarchy"/>
    <dgm:cxn modelId="{670A1D15-4ED2-4478-804C-25BEBE9E3630}" type="presParOf" srcId="{474D1DE7-8451-467B-98F5-B1DA2AE08810}" destId="{81D0B9C0-3E93-4D01-92DF-935FB08B3FE0}" srcOrd="0" destOrd="0" presId="urn:microsoft.com/office/officeart/2008/layout/HorizontalMultiLevelHierarchy"/>
    <dgm:cxn modelId="{0AB2BC65-F0D1-42E8-8EC3-6E99AE16BA91}" type="presParOf" srcId="{474D1DE7-8451-467B-98F5-B1DA2AE08810}" destId="{AF553769-85FF-4904-B047-333D1E0BE7CB}" srcOrd="1" destOrd="0" presId="urn:microsoft.com/office/officeart/2008/layout/HorizontalMultiLevelHierarchy"/>
    <dgm:cxn modelId="{AAB600EE-4A20-4587-855C-EBF4C1E1FAAB}" type="presParOf" srcId="{AF553769-85FF-4904-B047-333D1E0BE7CB}" destId="{7773650F-1AEE-43CB-9C45-AD47064C1604}" srcOrd="0" destOrd="0" presId="urn:microsoft.com/office/officeart/2008/layout/HorizontalMultiLevelHierarchy"/>
    <dgm:cxn modelId="{F192705F-0FCB-4846-8939-ECB418AB8BD0}" type="presParOf" srcId="{7773650F-1AEE-43CB-9C45-AD47064C1604}" destId="{59D683D5-234C-4EB1-AED9-EAF8F05DED56}" srcOrd="0" destOrd="0" presId="urn:microsoft.com/office/officeart/2008/layout/HorizontalMultiLevelHierarchy"/>
    <dgm:cxn modelId="{EE78D07F-9B07-49FB-820F-2017AAC19B44}" type="presParOf" srcId="{AF553769-85FF-4904-B047-333D1E0BE7CB}" destId="{BDE95FC0-C56C-4C9B-9C8D-4DE5DA3A3761}" srcOrd="1" destOrd="0" presId="urn:microsoft.com/office/officeart/2008/layout/HorizontalMultiLevelHierarchy"/>
    <dgm:cxn modelId="{4D9D0483-998A-4AEE-B426-4DF03B33619C}" type="presParOf" srcId="{BDE95FC0-C56C-4C9B-9C8D-4DE5DA3A3761}" destId="{304E9F03-99D5-4907-AC02-5526B28A39D0}" srcOrd="0" destOrd="0" presId="urn:microsoft.com/office/officeart/2008/layout/HorizontalMultiLevelHierarchy"/>
    <dgm:cxn modelId="{BE5A93C6-3726-48AD-98D5-CA09C61655D6}" type="presParOf" srcId="{BDE95FC0-C56C-4C9B-9C8D-4DE5DA3A3761}" destId="{A4F926F2-15C3-481E-BD29-63A255584E6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9B63CC-0ED7-4B2C-BBE9-32D1B8115C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1CFDBD8-F201-4883-A3F7-C2814B93C697}">
      <dgm:prSet phldrT="[Texto]"/>
      <dgm:spPr/>
      <dgm:t>
        <a:bodyPr/>
        <a:lstStyle/>
        <a:p>
          <a:r>
            <a:rPr lang="es-CO" b="1" dirty="0" smtClean="0"/>
            <a:t>MODIFICACIONES DUR Y ACLARA:</a:t>
          </a:r>
          <a:endParaRPr lang="es-CO" b="1" dirty="0"/>
        </a:p>
      </dgm:t>
    </dgm:pt>
    <dgm:pt modelId="{52DBF08E-DBA1-4497-B82E-250AAAC24DC6}" type="parTrans" cxnId="{4F44A02E-16D8-477F-9F74-D5680834029E}">
      <dgm:prSet/>
      <dgm:spPr/>
      <dgm:t>
        <a:bodyPr/>
        <a:lstStyle/>
        <a:p>
          <a:endParaRPr lang="es-CO" b="1"/>
        </a:p>
      </dgm:t>
    </dgm:pt>
    <dgm:pt modelId="{1087E044-AA61-4C32-B124-AF5833CF964E}" type="sibTrans" cxnId="{4F44A02E-16D8-477F-9F74-D5680834029E}">
      <dgm:prSet/>
      <dgm:spPr/>
      <dgm:t>
        <a:bodyPr/>
        <a:lstStyle/>
        <a:p>
          <a:endParaRPr lang="es-CO" b="1"/>
        </a:p>
      </dgm:t>
    </dgm:pt>
    <dgm:pt modelId="{7073757E-65D7-4C48-8528-A82E15016D2F}" type="asst">
      <dgm:prSet phldrT="[Texto]" custT="1"/>
      <dgm:spPr/>
      <dgm:t>
        <a:bodyPr/>
        <a:lstStyle/>
        <a:p>
          <a:r>
            <a:rPr lang="es-CO" sz="1400" b="1" dirty="0" smtClean="0"/>
            <a:t>Cronograma aplicación grupo 2 </a:t>
          </a:r>
          <a:endParaRPr lang="es-CO" sz="1400" b="1" dirty="0"/>
        </a:p>
      </dgm:t>
    </dgm:pt>
    <dgm:pt modelId="{83E30480-1E5F-41A1-B53F-5F9BB34AB527}" type="parTrans" cxnId="{6CB4272E-202A-41B5-B9FD-4935C37D9E87}">
      <dgm:prSet/>
      <dgm:spPr/>
      <dgm:t>
        <a:bodyPr/>
        <a:lstStyle/>
        <a:p>
          <a:endParaRPr lang="es-CO" b="1"/>
        </a:p>
      </dgm:t>
    </dgm:pt>
    <dgm:pt modelId="{95053AB3-C4CA-427C-AA13-81CC2E2EEC34}" type="sibTrans" cxnId="{6CB4272E-202A-41B5-B9FD-4935C37D9E87}">
      <dgm:prSet/>
      <dgm:spPr/>
      <dgm:t>
        <a:bodyPr/>
        <a:lstStyle/>
        <a:p>
          <a:endParaRPr lang="es-CO" b="1"/>
        </a:p>
      </dgm:t>
    </dgm:pt>
    <dgm:pt modelId="{A15EBFA8-2B4C-45B9-B9EC-428A4C2A3C19}">
      <dgm:prSet phldrT="[Texto]" custT="1"/>
      <dgm:spPr/>
      <dgm:t>
        <a:bodyPr/>
        <a:lstStyle/>
        <a:p>
          <a:r>
            <a:rPr lang="es-CO" sz="1400" b="1" dirty="0" smtClean="0"/>
            <a:t>Aportes sociales para las entidades de la naturaleza</a:t>
          </a:r>
          <a:endParaRPr lang="es-CO" sz="1400" b="1" dirty="0"/>
        </a:p>
      </dgm:t>
    </dgm:pt>
    <dgm:pt modelId="{D43217BC-ADC0-44D9-875D-918E4AA8ED8B}" type="parTrans" cxnId="{3D9D2F2D-37FD-4BD8-834E-09608F044081}">
      <dgm:prSet/>
      <dgm:spPr/>
      <dgm:t>
        <a:bodyPr/>
        <a:lstStyle/>
        <a:p>
          <a:endParaRPr lang="es-CO" b="1"/>
        </a:p>
      </dgm:t>
    </dgm:pt>
    <dgm:pt modelId="{437EEE55-5707-48B7-A17A-0D2419461EFA}" type="sibTrans" cxnId="{3D9D2F2D-37FD-4BD8-834E-09608F044081}">
      <dgm:prSet/>
      <dgm:spPr/>
      <dgm:t>
        <a:bodyPr/>
        <a:lstStyle/>
        <a:p>
          <a:endParaRPr lang="es-CO" b="1"/>
        </a:p>
      </dgm:t>
    </dgm:pt>
    <dgm:pt modelId="{68204E32-F83C-41DA-8097-29B238DB259C}">
      <dgm:prSet phldrT="[Texto]" custT="1"/>
      <dgm:spPr/>
      <dgm:t>
        <a:bodyPr/>
        <a:lstStyle/>
        <a:p>
          <a:r>
            <a:rPr lang="es-CO" sz="1400" b="1" dirty="0" smtClean="0"/>
            <a:t>Normas de aseguramiento de la información</a:t>
          </a:r>
          <a:endParaRPr lang="es-CO" sz="1400" b="1" dirty="0"/>
        </a:p>
      </dgm:t>
    </dgm:pt>
    <dgm:pt modelId="{3FB55236-421B-45F1-8E2E-5DA50508C414}" type="parTrans" cxnId="{6D610B3C-FF0D-46A8-93C7-AE04804C2EDA}">
      <dgm:prSet/>
      <dgm:spPr/>
      <dgm:t>
        <a:bodyPr/>
        <a:lstStyle/>
        <a:p>
          <a:endParaRPr lang="es-CO" b="1"/>
        </a:p>
      </dgm:t>
    </dgm:pt>
    <dgm:pt modelId="{40BE6404-D965-4578-B18F-62B576A763BC}" type="sibTrans" cxnId="{6D610B3C-FF0D-46A8-93C7-AE04804C2EDA}">
      <dgm:prSet/>
      <dgm:spPr/>
      <dgm:t>
        <a:bodyPr/>
        <a:lstStyle/>
        <a:p>
          <a:endParaRPr lang="es-CO" b="1"/>
        </a:p>
      </dgm:t>
    </dgm:pt>
    <dgm:pt modelId="{72812B02-6A70-4606-850B-33C02AFE0ACB}">
      <dgm:prSet phldrT="[Texto]" custT="1"/>
      <dgm:spPr/>
      <dgm:t>
        <a:bodyPr/>
        <a:lstStyle/>
        <a:p>
          <a:r>
            <a:rPr lang="es-CO" sz="1400" b="1" dirty="0" smtClean="0"/>
            <a:t>Reafirmación sobre la ejecución de la </a:t>
          </a:r>
          <a:r>
            <a:rPr lang="es-CO" sz="1400" b="1" dirty="0" err="1" smtClean="0"/>
            <a:t>Nic</a:t>
          </a:r>
          <a:r>
            <a:rPr lang="es-CO" sz="1400" b="1" dirty="0" smtClean="0"/>
            <a:t> 1</a:t>
          </a:r>
          <a:endParaRPr lang="es-CO" sz="1400" b="1" dirty="0"/>
        </a:p>
      </dgm:t>
    </dgm:pt>
    <dgm:pt modelId="{ACDCDD97-EAD5-42D1-A8F4-78E826E78442}" type="parTrans" cxnId="{1D3C5A2D-3CBB-4B4E-873D-7D184F228156}">
      <dgm:prSet/>
      <dgm:spPr/>
      <dgm:t>
        <a:bodyPr/>
        <a:lstStyle/>
        <a:p>
          <a:endParaRPr lang="es-CO" b="1"/>
        </a:p>
      </dgm:t>
    </dgm:pt>
    <dgm:pt modelId="{8BCD7796-836F-4DF4-8C63-9A60A5ECDFC7}" type="sibTrans" cxnId="{1D3C5A2D-3CBB-4B4E-873D-7D184F228156}">
      <dgm:prSet/>
      <dgm:spPr/>
      <dgm:t>
        <a:bodyPr/>
        <a:lstStyle/>
        <a:p>
          <a:endParaRPr lang="es-CO" b="1"/>
        </a:p>
      </dgm:t>
    </dgm:pt>
    <dgm:pt modelId="{2873CF0E-6367-4F47-B5B7-DFF3DE702A44}" type="asst">
      <dgm:prSet phldrT="[Texto]" custT="1"/>
      <dgm:spPr/>
      <dgm:t>
        <a:bodyPr/>
        <a:lstStyle/>
        <a:p>
          <a:r>
            <a:rPr lang="es-CO" sz="1400" b="1" dirty="0" smtClean="0"/>
            <a:t>sistema General de Seguridad Social (SGSSS) y cajas de compensación familiar</a:t>
          </a:r>
          <a:endParaRPr lang="es-CO" sz="1400" b="1" dirty="0"/>
        </a:p>
      </dgm:t>
    </dgm:pt>
    <dgm:pt modelId="{5F02B2A4-8600-46C7-B504-EA532E5073A9}" type="parTrans" cxnId="{FA082F73-3122-4D36-A1E8-A47620EB6A56}">
      <dgm:prSet/>
      <dgm:spPr/>
      <dgm:t>
        <a:bodyPr/>
        <a:lstStyle/>
        <a:p>
          <a:endParaRPr lang="es-CO" b="1"/>
        </a:p>
      </dgm:t>
    </dgm:pt>
    <dgm:pt modelId="{DDBC13B4-2779-48B4-B998-92E8C304A4B4}" type="sibTrans" cxnId="{FA082F73-3122-4D36-A1E8-A47620EB6A56}">
      <dgm:prSet/>
      <dgm:spPr/>
      <dgm:t>
        <a:bodyPr/>
        <a:lstStyle/>
        <a:p>
          <a:endParaRPr lang="es-CO" b="1"/>
        </a:p>
      </dgm:t>
    </dgm:pt>
    <dgm:pt modelId="{A750615B-6639-4946-B2F0-D6F4E1738C57}">
      <dgm:prSet phldrT="[Texto]" custT="1"/>
      <dgm:spPr/>
      <dgm:t>
        <a:bodyPr/>
        <a:lstStyle/>
        <a:p>
          <a:r>
            <a:rPr lang="es-CO" sz="1400" b="1" dirty="0" smtClean="0"/>
            <a:t>Precisión sobre contadores y revisores fiscales sobre las Normas de Aseguramiento de Información</a:t>
          </a:r>
          <a:endParaRPr lang="es-CO" sz="1400" b="1" dirty="0"/>
        </a:p>
      </dgm:t>
    </dgm:pt>
    <dgm:pt modelId="{7D827058-1F3F-4ACE-9C90-F68DA1064ECA}" type="parTrans" cxnId="{EB115FAC-401C-45B0-94BC-1FB9BF8316A3}">
      <dgm:prSet/>
      <dgm:spPr/>
      <dgm:t>
        <a:bodyPr/>
        <a:lstStyle/>
        <a:p>
          <a:endParaRPr lang="es-CO" b="1"/>
        </a:p>
      </dgm:t>
    </dgm:pt>
    <dgm:pt modelId="{31D072A3-4B0D-4138-9115-B65B66B04A7C}" type="sibTrans" cxnId="{EB115FAC-401C-45B0-94BC-1FB9BF8316A3}">
      <dgm:prSet/>
      <dgm:spPr/>
      <dgm:t>
        <a:bodyPr/>
        <a:lstStyle/>
        <a:p>
          <a:endParaRPr lang="es-CO" b="1"/>
        </a:p>
      </dgm:t>
    </dgm:pt>
    <dgm:pt modelId="{E0C84D73-7E27-40ED-9436-638DE119BD06}">
      <dgm:prSet phldrT="[Texto]" custT="1"/>
      <dgm:spPr/>
      <dgm:t>
        <a:bodyPr/>
        <a:lstStyle/>
        <a:p>
          <a:pPr algn="just"/>
          <a:r>
            <a:rPr lang="es-CO" sz="1400" b="1" dirty="0" smtClean="0"/>
            <a:t>Los revisores fiscales aplicaran NIAS contenidas en el anexo 4 y también aplicarán ISAE</a:t>
          </a:r>
        </a:p>
        <a:p>
          <a:pPr algn="just"/>
          <a:r>
            <a:rPr lang="es-CO" sz="1400" b="1" dirty="0" smtClean="0"/>
            <a:t>No revisores que auditan. Aplicarán NIA, NITR, ISAE o las NISR contenidas anexo 4 DUR</a:t>
          </a:r>
          <a:endParaRPr lang="es-CO" sz="1400" b="1" dirty="0"/>
        </a:p>
      </dgm:t>
    </dgm:pt>
    <dgm:pt modelId="{E7CAE2CF-D535-4254-A4DC-161699D08523}" type="parTrans" cxnId="{207277AF-D52C-4F49-8681-CC49BF976018}">
      <dgm:prSet/>
      <dgm:spPr/>
      <dgm:t>
        <a:bodyPr/>
        <a:lstStyle/>
        <a:p>
          <a:endParaRPr lang="es-CO" b="1"/>
        </a:p>
      </dgm:t>
    </dgm:pt>
    <dgm:pt modelId="{FB2630E9-6E9B-4D11-AFDA-509A82D4D12B}" type="sibTrans" cxnId="{207277AF-D52C-4F49-8681-CC49BF976018}">
      <dgm:prSet/>
      <dgm:spPr/>
      <dgm:t>
        <a:bodyPr/>
        <a:lstStyle/>
        <a:p>
          <a:endParaRPr lang="es-CO" b="1"/>
        </a:p>
      </dgm:t>
    </dgm:pt>
    <dgm:pt modelId="{59819479-CEFC-49C7-B697-B3602FCCB22A}">
      <dgm:prSet phldrT="[Texto]" custT="1"/>
      <dgm:spPr/>
      <dgm:t>
        <a:bodyPr/>
        <a:lstStyle/>
        <a:p>
          <a:r>
            <a:rPr lang="es-CO" sz="1400" b="1" dirty="0" smtClean="0"/>
            <a:t>Bases técnicas calculo actuarial 2783 de 2001</a:t>
          </a:r>
          <a:endParaRPr lang="es-CO" sz="1400" b="1" dirty="0"/>
        </a:p>
      </dgm:t>
    </dgm:pt>
    <dgm:pt modelId="{E4F2F2DD-8EDC-41DE-9409-6436A6A71B15}" type="sibTrans" cxnId="{9498AB55-2F9D-4A8F-9729-F765B0EB21E7}">
      <dgm:prSet/>
      <dgm:spPr/>
      <dgm:t>
        <a:bodyPr/>
        <a:lstStyle/>
        <a:p>
          <a:endParaRPr lang="es-CO" b="1"/>
        </a:p>
      </dgm:t>
    </dgm:pt>
    <dgm:pt modelId="{62BE0392-638D-4C3B-868C-15EAEEF96414}" type="parTrans" cxnId="{9498AB55-2F9D-4A8F-9729-F765B0EB21E7}">
      <dgm:prSet/>
      <dgm:spPr/>
      <dgm:t>
        <a:bodyPr/>
        <a:lstStyle/>
        <a:p>
          <a:endParaRPr lang="es-CO" b="1"/>
        </a:p>
      </dgm:t>
    </dgm:pt>
    <dgm:pt modelId="{490DD6B4-D83F-4513-BE05-03C6D1B12C10}" type="pres">
      <dgm:prSet presAssocID="{F69B63CC-0ED7-4B2C-BBE9-32D1B8115C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5E6770-3CB2-48B1-9D3C-80BFCE82A768}" type="pres">
      <dgm:prSet presAssocID="{31CFDBD8-F201-4883-A3F7-C2814B93C697}" presName="root1" presStyleCnt="0"/>
      <dgm:spPr/>
    </dgm:pt>
    <dgm:pt modelId="{3E019ABF-A1BC-4226-AB06-8E4E0498C63C}" type="pres">
      <dgm:prSet presAssocID="{31CFDBD8-F201-4883-A3F7-C2814B93C697}" presName="LevelOneTextNode" presStyleLbl="node0" presStyleIdx="0" presStyleCnt="1" custLinFactX="-100000" custLinFactNeighborX="-118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05AACB-A352-4449-939C-F96D6114A000}" type="pres">
      <dgm:prSet presAssocID="{31CFDBD8-F201-4883-A3F7-C2814B93C697}" presName="level2hierChild" presStyleCnt="0"/>
      <dgm:spPr/>
    </dgm:pt>
    <dgm:pt modelId="{29BD48FF-3CEA-4B2F-8649-EC768BA812F6}" type="pres">
      <dgm:prSet presAssocID="{83E30480-1E5F-41A1-B53F-5F9BB34AB527}" presName="conn2-1" presStyleLbl="parChTrans1D2" presStyleIdx="0" presStyleCnt="6"/>
      <dgm:spPr/>
      <dgm:t>
        <a:bodyPr/>
        <a:lstStyle/>
        <a:p>
          <a:endParaRPr lang="es-ES"/>
        </a:p>
      </dgm:t>
    </dgm:pt>
    <dgm:pt modelId="{2BD533B0-C0A7-4752-BA74-90481D42B8B0}" type="pres">
      <dgm:prSet presAssocID="{83E30480-1E5F-41A1-B53F-5F9BB34AB527}" presName="connTx" presStyleLbl="parChTrans1D2" presStyleIdx="0" presStyleCnt="6"/>
      <dgm:spPr/>
      <dgm:t>
        <a:bodyPr/>
        <a:lstStyle/>
        <a:p>
          <a:endParaRPr lang="es-ES"/>
        </a:p>
      </dgm:t>
    </dgm:pt>
    <dgm:pt modelId="{474D1DE7-8451-467B-98F5-B1DA2AE08810}" type="pres">
      <dgm:prSet presAssocID="{7073757E-65D7-4C48-8528-A82E15016D2F}" presName="root2" presStyleCnt="0"/>
      <dgm:spPr/>
    </dgm:pt>
    <dgm:pt modelId="{81D0B9C0-3E93-4D01-92DF-935FB08B3FE0}" type="pres">
      <dgm:prSet presAssocID="{7073757E-65D7-4C48-8528-A82E15016D2F}" presName="LevelTwoTextNode" presStyleLbl="asst1" presStyleIdx="0" presStyleCnt="2" custScaleX="298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53769-85FF-4904-B047-333D1E0BE7CB}" type="pres">
      <dgm:prSet presAssocID="{7073757E-65D7-4C48-8528-A82E15016D2F}" presName="level3hierChild" presStyleCnt="0"/>
      <dgm:spPr/>
    </dgm:pt>
    <dgm:pt modelId="{7773650F-1AEE-43CB-9C45-AD47064C1604}" type="pres">
      <dgm:prSet presAssocID="{5F02B2A4-8600-46C7-B504-EA532E5073A9}" presName="conn2-1" presStyleLbl="parChTrans1D3" presStyleIdx="0" presStyleCnt="2"/>
      <dgm:spPr/>
      <dgm:t>
        <a:bodyPr/>
        <a:lstStyle/>
        <a:p>
          <a:endParaRPr lang="es-ES"/>
        </a:p>
      </dgm:t>
    </dgm:pt>
    <dgm:pt modelId="{59D683D5-234C-4EB1-AED9-EAF8F05DED56}" type="pres">
      <dgm:prSet presAssocID="{5F02B2A4-8600-46C7-B504-EA532E5073A9}" presName="connTx" presStyleLbl="parChTrans1D3" presStyleIdx="0" presStyleCnt="2"/>
      <dgm:spPr/>
      <dgm:t>
        <a:bodyPr/>
        <a:lstStyle/>
        <a:p>
          <a:endParaRPr lang="es-ES"/>
        </a:p>
      </dgm:t>
    </dgm:pt>
    <dgm:pt modelId="{BDE95FC0-C56C-4C9B-9C8D-4DE5DA3A3761}" type="pres">
      <dgm:prSet presAssocID="{2873CF0E-6367-4F47-B5B7-DFF3DE702A44}" presName="root2" presStyleCnt="0"/>
      <dgm:spPr/>
    </dgm:pt>
    <dgm:pt modelId="{304E9F03-99D5-4907-AC02-5526B28A39D0}" type="pres">
      <dgm:prSet presAssocID="{2873CF0E-6367-4F47-B5B7-DFF3DE702A44}" presName="LevelTwoTextNode" presStyleLbl="asst1" presStyleIdx="1" presStyleCnt="2" custScaleX="203736" custScaleY="1757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F926F2-15C3-481E-BD29-63A255584E65}" type="pres">
      <dgm:prSet presAssocID="{2873CF0E-6367-4F47-B5B7-DFF3DE702A44}" presName="level3hierChild" presStyleCnt="0"/>
      <dgm:spPr/>
    </dgm:pt>
    <dgm:pt modelId="{6682B282-0275-49B3-A79F-7A10FBC19BD6}" type="pres">
      <dgm:prSet presAssocID="{D43217BC-ADC0-44D9-875D-918E4AA8ED8B}" presName="conn2-1" presStyleLbl="parChTrans1D2" presStyleIdx="1" presStyleCnt="6"/>
      <dgm:spPr/>
      <dgm:t>
        <a:bodyPr/>
        <a:lstStyle/>
        <a:p>
          <a:endParaRPr lang="es-ES"/>
        </a:p>
      </dgm:t>
    </dgm:pt>
    <dgm:pt modelId="{E250E3F2-068D-42C1-9365-EC0F1CD5C26E}" type="pres">
      <dgm:prSet presAssocID="{D43217BC-ADC0-44D9-875D-918E4AA8ED8B}" presName="connTx" presStyleLbl="parChTrans1D2" presStyleIdx="1" presStyleCnt="6"/>
      <dgm:spPr/>
      <dgm:t>
        <a:bodyPr/>
        <a:lstStyle/>
        <a:p>
          <a:endParaRPr lang="es-ES"/>
        </a:p>
      </dgm:t>
    </dgm:pt>
    <dgm:pt modelId="{D0B1B385-8D83-4B3F-ADAD-95BCDF8842BA}" type="pres">
      <dgm:prSet presAssocID="{A15EBFA8-2B4C-45B9-B9EC-428A4C2A3C19}" presName="root2" presStyleCnt="0"/>
      <dgm:spPr/>
    </dgm:pt>
    <dgm:pt modelId="{D6F5E96E-EAFE-4C4B-B565-57A2EAFD8D44}" type="pres">
      <dgm:prSet presAssocID="{A15EBFA8-2B4C-45B9-B9EC-428A4C2A3C19}" presName="LevelTwoTextNode" presStyleLbl="node2" presStyleIdx="0" presStyleCnt="5" custScaleX="298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3F6B51-7F7B-441D-A701-BAB0451E43A9}" type="pres">
      <dgm:prSet presAssocID="{A15EBFA8-2B4C-45B9-B9EC-428A4C2A3C19}" presName="level3hierChild" presStyleCnt="0"/>
      <dgm:spPr/>
    </dgm:pt>
    <dgm:pt modelId="{C68F42FD-DAEA-46CA-B158-2C54EACDB214}" type="pres">
      <dgm:prSet presAssocID="{3FB55236-421B-45F1-8E2E-5DA50508C414}" presName="conn2-1" presStyleLbl="parChTrans1D2" presStyleIdx="2" presStyleCnt="6"/>
      <dgm:spPr/>
      <dgm:t>
        <a:bodyPr/>
        <a:lstStyle/>
        <a:p>
          <a:endParaRPr lang="es-ES"/>
        </a:p>
      </dgm:t>
    </dgm:pt>
    <dgm:pt modelId="{37886F83-4425-47D2-AFAB-FB23ED302BF6}" type="pres">
      <dgm:prSet presAssocID="{3FB55236-421B-45F1-8E2E-5DA50508C414}" presName="connTx" presStyleLbl="parChTrans1D2" presStyleIdx="2" presStyleCnt="6"/>
      <dgm:spPr/>
      <dgm:t>
        <a:bodyPr/>
        <a:lstStyle/>
        <a:p>
          <a:endParaRPr lang="es-ES"/>
        </a:p>
      </dgm:t>
    </dgm:pt>
    <dgm:pt modelId="{515156F2-1D2E-4D93-B43E-0C145C4E9DF5}" type="pres">
      <dgm:prSet presAssocID="{68204E32-F83C-41DA-8097-29B238DB259C}" presName="root2" presStyleCnt="0"/>
      <dgm:spPr/>
    </dgm:pt>
    <dgm:pt modelId="{8E6282AA-0892-406A-9ECE-FAC09AF30181}" type="pres">
      <dgm:prSet presAssocID="{68204E32-F83C-41DA-8097-29B238DB259C}" presName="LevelTwoTextNode" presStyleLbl="node2" presStyleIdx="1" presStyleCnt="5" custScaleX="298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227E58-8153-43F5-BA75-22649E25A7DB}" type="pres">
      <dgm:prSet presAssocID="{68204E32-F83C-41DA-8097-29B238DB259C}" presName="level3hierChild" presStyleCnt="0"/>
      <dgm:spPr/>
    </dgm:pt>
    <dgm:pt modelId="{4A162F4F-973D-41FA-8034-218CC9F11805}" type="pres">
      <dgm:prSet presAssocID="{ACDCDD97-EAD5-42D1-A8F4-78E826E78442}" presName="conn2-1" presStyleLbl="parChTrans1D2" presStyleIdx="3" presStyleCnt="6"/>
      <dgm:spPr/>
      <dgm:t>
        <a:bodyPr/>
        <a:lstStyle/>
        <a:p>
          <a:endParaRPr lang="es-ES"/>
        </a:p>
      </dgm:t>
    </dgm:pt>
    <dgm:pt modelId="{23C7665F-48FC-41EE-B6C3-08633A113C1D}" type="pres">
      <dgm:prSet presAssocID="{ACDCDD97-EAD5-42D1-A8F4-78E826E78442}" presName="connTx" presStyleLbl="parChTrans1D2" presStyleIdx="3" presStyleCnt="6"/>
      <dgm:spPr/>
      <dgm:t>
        <a:bodyPr/>
        <a:lstStyle/>
        <a:p>
          <a:endParaRPr lang="es-ES"/>
        </a:p>
      </dgm:t>
    </dgm:pt>
    <dgm:pt modelId="{72EF1B86-9D80-4234-8F8F-BC1707BB8316}" type="pres">
      <dgm:prSet presAssocID="{72812B02-6A70-4606-850B-33C02AFE0ACB}" presName="root2" presStyleCnt="0"/>
      <dgm:spPr/>
    </dgm:pt>
    <dgm:pt modelId="{F0479CED-A855-40F5-AE17-4742CFB0CCBE}" type="pres">
      <dgm:prSet presAssocID="{72812B02-6A70-4606-850B-33C02AFE0ACB}" presName="LevelTwoTextNode" presStyleLbl="node2" presStyleIdx="2" presStyleCnt="5" custScaleX="298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1F926F-1B7B-46E0-B759-F70F2DA7455B}" type="pres">
      <dgm:prSet presAssocID="{72812B02-6A70-4606-850B-33C02AFE0ACB}" presName="level3hierChild" presStyleCnt="0"/>
      <dgm:spPr/>
    </dgm:pt>
    <dgm:pt modelId="{C3261D20-5B6A-476C-B9B2-40438426B40A}" type="pres">
      <dgm:prSet presAssocID="{7D827058-1F3F-4ACE-9C90-F68DA1064ECA}" presName="conn2-1" presStyleLbl="parChTrans1D2" presStyleIdx="4" presStyleCnt="6"/>
      <dgm:spPr/>
      <dgm:t>
        <a:bodyPr/>
        <a:lstStyle/>
        <a:p>
          <a:endParaRPr lang="es-ES"/>
        </a:p>
      </dgm:t>
    </dgm:pt>
    <dgm:pt modelId="{F96624A1-009E-4277-BCF0-7225B5740C84}" type="pres">
      <dgm:prSet presAssocID="{7D827058-1F3F-4ACE-9C90-F68DA1064ECA}" presName="connTx" presStyleLbl="parChTrans1D2" presStyleIdx="4" presStyleCnt="6"/>
      <dgm:spPr/>
      <dgm:t>
        <a:bodyPr/>
        <a:lstStyle/>
        <a:p>
          <a:endParaRPr lang="es-ES"/>
        </a:p>
      </dgm:t>
    </dgm:pt>
    <dgm:pt modelId="{2F874EBB-9F2A-462D-95D6-781A3856064F}" type="pres">
      <dgm:prSet presAssocID="{A750615B-6639-4946-B2F0-D6F4E1738C57}" presName="root2" presStyleCnt="0"/>
      <dgm:spPr/>
    </dgm:pt>
    <dgm:pt modelId="{79CF2F88-DC37-4F40-8220-BB86F1242CDA}" type="pres">
      <dgm:prSet presAssocID="{A750615B-6639-4946-B2F0-D6F4E1738C57}" presName="LevelTwoTextNode" presStyleLbl="node2" presStyleIdx="3" presStyleCnt="5" custScaleX="298809" custScaleY="1726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92B2DB7-E31D-411C-914F-5D5DBB82ABC4}" type="pres">
      <dgm:prSet presAssocID="{A750615B-6639-4946-B2F0-D6F4E1738C57}" presName="level3hierChild" presStyleCnt="0"/>
      <dgm:spPr/>
    </dgm:pt>
    <dgm:pt modelId="{73FD2520-82DA-4EDA-81D1-3560C7E1004B}" type="pres">
      <dgm:prSet presAssocID="{E7CAE2CF-D535-4254-A4DC-161699D08523}" presName="conn2-1" presStyleLbl="parChTrans1D3" presStyleIdx="1" presStyleCnt="2"/>
      <dgm:spPr/>
      <dgm:t>
        <a:bodyPr/>
        <a:lstStyle/>
        <a:p>
          <a:endParaRPr lang="es-ES"/>
        </a:p>
      </dgm:t>
    </dgm:pt>
    <dgm:pt modelId="{E59E1739-12C5-462F-9437-65C1ADB29B42}" type="pres">
      <dgm:prSet presAssocID="{E7CAE2CF-D535-4254-A4DC-161699D08523}" presName="connTx" presStyleLbl="parChTrans1D3" presStyleIdx="1" presStyleCnt="2"/>
      <dgm:spPr/>
      <dgm:t>
        <a:bodyPr/>
        <a:lstStyle/>
        <a:p>
          <a:endParaRPr lang="es-ES"/>
        </a:p>
      </dgm:t>
    </dgm:pt>
    <dgm:pt modelId="{219D21DE-05AF-419D-89BF-025E51EF01F4}" type="pres">
      <dgm:prSet presAssocID="{E0C84D73-7E27-40ED-9436-638DE119BD06}" presName="root2" presStyleCnt="0"/>
      <dgm:spPr/>
    </dgm:pt>
    <dgm:pt modelId="{24039A16-A38B-4261-9161-A6428929B8B0}" type="pres">
      <dgm:prSet presAssocID="{E0C84D73-7E27-40ED-9436-638DE119BD06}" presName="LevelTwoTextNode" presStyleLbl="node3" presStyleIdx="0" presStyleCnt="1" custScaleX="224072" custScaleY="3386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4A6BC7-8BBD-4343-A240-C3353D3761F8}" type="pres">
      <dgm:prSet presAssocID="{E0C84D73-7E27-40ED-9436-638DE119BD06}" presName="level3hierChild" presStyleCnt="0"/>
      <dgm:spPr/>
    </dgm:pt>
    <dgm:pt modelId="{AC2F5787-0DE2-4F63-B31E-0516A89577B7}" type="pres">
      <dgm:prSet presAssocID="{62BE0392-638D-4C3B-868C-15EAEEF96414}" presName="conn2-1" presStyleLbl="parChTrans1D2" presStyleIdx="5" presStyleCnt="6"/>
      <dgm:spPr/>
      <dgm:t>
        <a:bodyPr/>
        <a:lstStyle/>
        <a:p>
          <a:endParaRPr lang="es-ES"/>
        </a:p>
      </dgm:t>
    </dgm:pt>
    <dgm:pt modelId="{2598865E-3F6B-4570-9E2B-E7DEFA46ED82}" type="pres">
      <dgm:prSet presAssocID="{62BE0392-638D-4C3B-868C-15EAEEF96414}" presName="connTx" presStyleLbl="parChTrans1D2" presStyleIdx="5" presStyleCnt="6"/>
      <dgm:spPr/>
      <dgm:t>
        <a:bodyPr/>
        <a:lstStyle/>
        <a:p>
          <a:endParaRPr lang="es-ES"/>
        </a:p>
      </dgm:t>
    </dgm:pt>
    <dgm:pt modelId="{DB0299BF-9CC7-429F-A4F7-880AF1F4245F}" type="pres">
      <dgm:prSet presAssocID="{59819479-CEFC-49C7-B697-B3602FCCB22A}" presName="root2" presStyleCnt="0"/>
      <dgm:spPr/>
    </dgm:pt>
    <dgm:pt modelId="{8D424A58-FBCD-4203-9DC0-4775E6B47B06}" type="pres">
      <dgm:prSet presAssocID="{59819479-CEFC-49C7-B697-B3602FCCB22A}" presName="LevelTwoTextNode" presStyleLbl="node2" presStyleIdx="4" presStyleCnt="5" custScaleX="298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AED360-CDD7-4EA2-930F-0BB2BCFC941D}" type="pres">
      <dgm:prSet presAssocID="{59819479-CEFC-49C7-B697-B3602FCCB22A}" presName="level3hierChild" presStyleCnt="0"/>
      <dgm:spPr/>
    </dgm:pt>
  </dgm:ptLst>
  <dgm:cxnLst>
    <dgm:cxn modelId="{6CB4272E-202A-41B5-B9FD-4935C37D9E87}" srcId="{31CFDBD8-F201-4883-A3F7-C2814B93C697}" destId="{7073757E-65D7-4C48-8528-A82E15016D2F}" srcOrd="0" destOrd="0" parTransId="{83E30480-1E5F-41A1-B53F-5F9BB34AB527}" sibTransId="{95053AB3-C4CA-427C-AA13-81CC2E2EEC34}"/>
    <dgm:cxn modelId="{1D3C5A2D-3CBB-4B4E-873D-7D184F228156}" srcId="{31CFDBD8-F201-4883-A3F7-C2814B93C697}" destId="{72812B02-6A70-4606-850B-33C02AFE0ACB}" srcOrd="3" destOrd="0" parTransId="{ACDCDD97-EAD5-42D1-A8F4-78E826E78442}" sibTransId="{8BCD7796-836F-4DF4-8C63-9A60A5ECDFC7}"/>
    <dgm:cxn modelId="{9956DCAD-CDE0-4688-9367-B85F24D039D5}" type="presOf" srcId="{F69B63CC-0ED7-4B2C-BBE9-32D1B8115C3B}" destId="{490DD6B4-D83F-4513-BE05-03C6D1B12C10}" srcOrd="0" destOrd="0" presId="urn:microsoft.com/office/officeart/2008/layout/HorizontalMultiLevelHierarchy"/>
    <dgm:cxn modelId="{4E6BA8D1-D3EF-4F96-AFA7-ED83CA1AC1CA}" type="presOf" srcId="{5F02B2A4-8600-46C7-B504-EA532E5073A9}" destId="{59D683D5-234C-4EB1-AED9-EAF8F05DED56}" srcOrd="1" destOrd="0" presId="urn:microsoft.com/office/officeart/2008/layout/HorizontalMultiLevelHierarchy"/>
    <dgm:cxn modelId="{578545D2-6795-4E64-8BE6-F88A586F7D4C}" type="presOf" srcId="{7073757E-65D7-4C48-8528-A82E15016D2F}" destId="{81D0B9C0-3E93-4D01-92DF-935FB08B3FE0}" srcOrd="0" destOrd="0" presId="urn:microsoft.com/office/officeart/2008/layout/HorizontalMultiLevelHierarchy"/>
    <dgm:cxn modelId="{E82AC9B5-B03F-4DB1-A6C3-55983214314D}" type="presOf" srcId="{3FB55236-421B-45F1-8E2E-5DA50508C414}" destId="{C68F42FD-DAEA-46CA-B158-2C54EACDB214}" srcOrd="0" destOrd="0" presId="urn:microsoft.com/office/officeart/2008/layout/HorizontalMultiLevelHierarchy"/>
    <dgm:cxn modelId="{9385FF65-AC8C-4455-99C2-98431DFB480F}" type="presOf" srcId="{2873CF0E-6367-4F47-B5B7-DFF3DE702A44}" destId="{304E9F03-99D5-4907-AC02-5526B28A39D0}" srcOrd="0" destOrd="0" presId="urn:microsoft.com/office/officeart/2008/layout/HorizontalMultiLevelHierarchy"/>
    <dgm:cxn modelId="{D2B0B7ED-1719-4DE4-9474-FC6E6F4F13AA}" type="presOf" srcId="{A15EBFA8-2B4C-45B9-B9EC-428A4C2A3C19}" destId="{D6F5E96E-EAFE-4C4B-B565-57A2EAFD8D44}" srcOrd="0" destOrd="0" presId="urn:microsoft.com/office/officeart/2008/layout/HorizontalMultiLevelHierarchy"/>
    <dgm:cxn modelId="{CB0EE1BE-427B-47D0-9782-263E21B09BE1}" type="presOf" srcId="{E7CAE2CF-D535-4254-A4DC-161699D08523}" destId="{73FD2520-82DA-4EDA-81D1-3560C7E1004B}" srcOrd="0" destOrd="0" presId="urn:microsoft.com/office/officeart/2008/layout/HorizontalMultiLevelHierarchy"/>
    <dgm:cxn modelId="{FA082F73-3122-4D36-A1E8-A47620EB6A56}" srcId="{7073757E-65D7-4C48-8528-A82E15016D2F}" destId="{2873CF0E-6367-4F47-B5B7-DFF3DE702A44}" srcOrd="0" destOrd="0" parTransId="{5F02B2A4-8600-46C7-B504-EA532E5073A9}" sibTransId="{DDBC13B4-2779-48B4-B998-92E8C304A4B4}"/>
    <dgm:cxn modelId="{EB115FAC-401C-45B0-94BC-1FB9BF8316A3}" srcId="{31CFDBD8-F201-4883-A3F7-C2814B93C697}" destId="{A750615B-6639-4946-B2F0-D6F4E1738C57}" srcOrd="4" destOrd="0" parTransId="{7D827058-1F3F-4ACE-9C90-F68DA1064ECA}" sibTransId="{31D072A3-4B0D-4138-9115-B65B66B04A7C}"/>
    <dgm:cxn modelId="{9498AB55-2F9D-4A8F-9729-F765B0EB21E7}" srcId="{31CFDBD8-F201-4883-A3F7-C2814B93C697}" destId="{59819479-CEFC-49C7-B697-B3602FCCB22A}" srcOrd="5" destOrd="0" parTransId="{62BE0392-638D-4C3B-868C-15EAEEF96414}" sibTransId="{E4F2F2DD-8EDC-41DE-9409-6436A6A71B15}"/>
    <dgm:cxn modelId="{4F44A02E-16D8-477F-9F74-D5680834029E}" srcId="{F69B63CC-0ED7-4B2C-BBE9-32D1B8115C3B}" destId="{31CFDBD8-F201-4883-A3F7-C2814B93C697}" srcOrd="0" destOrd="0" parTransId="{52DBF08E-DBA1-4497-B82E-250AAAC24DC6}" sibTransId="{1087E044-AA61-4C32-B124-AF5833CF964E}"/>
    <dgm:cxn modelId="{D7A8E748-D030-4914-8D62-F66BF8AF06F0}" type="presOf" srcId="{3FB55236-421B-45F1-8E2E-5DA50508C414}" destId="{37886F83-4425-47D2-AFAB-FB23ED302BF6}" srcOrd="1" destOrd="0" presId="urn:microsoft.com/office/officeart/2008/layout/HorizontalMultiLevelHierarchy"/>
    <dgm:cxn modelId="{396D8E85-8C6F-4A33-9313-5FE5991C3F10}" type="presOf" srcId="{E7CAE2CF-D535-4254-A4DC-161699D08523}" destId="{E59E1739-12C5-462F-9437-65C1ADB29B42}" srcOrd="1" destOrd="0" presId="urn:microsoft.com/office/officeart/2008/layout/HorizontalMultiLevelHierarchy"/>
    <dgm:cxn modelId="{AD196816-AE76-4EC9-BFD2-654B92B127FD}" type="presOf" srcId="{A750615B-6639-4946-B2F0-D6F4E1738C57}" destId="{79CF2F88-DC37-4F40-8220-BB86F1242CDA}" srcOrd="0" destOrd="0" presId="urn:microsoft.com/office/officeart/2008/layout/HorizontalMultiLevelHierarchy"/>
    <dgm:cxn modelId="{643ACB3C-0C55-4F94-B0E3-9D677CA18CE2}" type="presOf" srcId="{7D827058-1F3F-4ACE-9C90-F68DA1064ECA}" destId="{F96624A1-009E-4277-BCF0-7225B5740C84}" srcOrd="1" destOrd="0" presId="urn:microsoft.com/office/officeart/2008/layout/HorizontalMultiLevelHierarchy"/>
    <dgm:cxn modelId="{A7D1D822-8D50-45D8-8E99-DD25146ECFE4}" type="presOf" srcId="{31CFDBD8-F201-4883-A3F7-C2814B93C697}" destId="{3E019ABF-A1BC-4226-AB06-8E4E0498C63C}" srcOrd="0" destOrd="0" presId="urn:microsoft.com/office/officeart/2008/layout/HorizontalMultiLevelHierarchy"/>
    <dgm:cxn modelId="{6A1C08AA-D924-4CDB-903A-A9CF54E23EE7}" type="presOf" srcId="{7D827058-1F3F-4ACE-9C90-F68DA1064ECA}" destId="{C3261D20-5B6A-476C-B9B2-40438426B40A}" srcOrd="0" destOrd="0" presId="urn:microsoft.com/office/officeart/2008/layout/HorizontalMultiLevelHierarchy"/>
    <dgm:cxn modelId="{D46C4491-944B-4D2B-BFF9-63D564016855}" type="presOf" srcId="{5F02B2A4-8600-46C7-B504-EA532E5073A9}" destId="{7773650F-1AEE-43CB-9C45-AD47064C1604}" srcOrd="0" destOrd="0" presId="urn:microsoft.com/office/officeart/2008/layout/HorizontalMultiLevelHierarchy"/>
    <dgm:cxn modelId="{7478B737-C440-4C03-BFC2-47A3CB4A50BA}" type="presOf" srcId="{D43217BC-ADC0-44D9-875D-918E4AA8ED8B}" destId="{6682B282-0275-49B3-A79F-7A10FBC19BD6}" srcOrd="0" destOrd="0" presId="urn:microsoft.com/office/officeart/2008/layout/HorizontalMultiLevelHierarchy"/>
    <dgm:cxn modelId="{75E2B4FB-E0C8-4C11-9DA2-291A2A5FD6D7}" type="presOf" srcId="{62BE0392-638D-4C3B-868C-15EAEEF96414}" destId="{2598865E-3F6B-4570-9E2B-E7DEFA46ED82}" srcOrd="1" destOrd="0" presId="urn:microsoft.com/office/officeart/2008/layout/HorizontalMultiLevelHierarchy"/>
    <dgm:cxn modelId="{D1E832A1-16B9-49DB-A246-6033805F8C87}" type="presOf" srcId="{ACDCDD97-EAD5-42D1-A8F4-78E826E78442}" destId="{23C7665F-48FC-41EE-B6C3-08633A113C1D}" srcOrd="1" destOrd="0" presId="urn:microsoft.com/office/officeart/2008/layout/HorizontalMultiLevelHierarchy"/>
    <dgm:cxn modelId="{467D8F1A-1E2E-4C66-BF34-29E3C2BB8F48}" type="presOf" srcId="{72812B02-6A70-4606-850B-33C02AFE0ACB}" destId="{F0479CED-A855-40F5-AE17-4742CFB0CCBE}" srcOrd="0" destOrd="0" presId="urn:microsoft.com/office/officeart/2008/layout/HorizontalMultiLevelHierarchy"/>
    <dgm:cxn modelId="{C50110EA-88FB-4628-ADA5-6182F1A4F0C9}" type="presOf" srcId="{83E30480-1E5F-41A1-B53F-5F9BB34AB527}" destId="{29BD48FF-3CEA-4B2F-8649-EC768BA812F6}" srcOrd="0" destOrd="0" presId="urn:microsoft.com/office/officeart/2008/layout/HorizontalMultiLevelHierarchy"/>
    <dgm:cxn modelId="{6FEA4E91-3EF1-44B1-A7DD-04A45FD6C1DF}" type="presOf" srcId="{ACDCDD97-EAD5-42D1-A8F4-78E826E78442}" destId="{4A162F4F-973D-41FA-8034-218CC9F11805}" srcOrd="0" destOrd="0" presId="urn:microsoft.com/office/officeart/2008/layout/HorizontalMultiLevelHierarchy"/>
    <dgm:cxn modelId="{BD80A08A-8327-42ED-8093-082352EBF041}" type="presOf" srcId="{62BE0392-638D-4C3B-868C-15EAEEF96414}" destId="{AC2F5787-0DE2-4F63-B31E-0516A89577B7}" srcOrd="0" destOrd="0" presId="urn:microsoft.com/office/officeart/2008/layout/HorizontalMultiLevelHierarchy"/>
    <dgm:cxn modelId="{CFF8D09B-B08B-4C78-BE8D-52B84FAFD261}" type="presOf" srcId="{83E30480-1E5F-41A1-B53F-5F9BB34AB527}" destId="{2BD533B0-C0A7-4752-BA74-90481D42B8B0}" srcOrd="1" destOrd="0" presId="urn:microsoft.com/office/officeart/2008/layout/HorizontalMultiLevelHierarchy"/>
    <dgm:cxn modelId="{4B410817-F0C3-4132-B6E7-86FBA0351D30}" type="presOf" srcId="{59819479-CEFC-49C7-B697-B3602FCCB22A}" destId="{8D424A58-FBCD-4203-9DC0-4775E6B47B06}" srcOrd="0" destOrd="0" presId="urn:microsoft.com/office/officeart/2008/layout/HorizontalMultiLevelHierarchy"/>
    <dgm:cxn modelId="{3D9D2F2D-37FD-4BD8-834E-09608F044081}" srcId="{31CFDBD8-F201-4883-A3F7-C2814B93C697}" destId="{A15EBFA8-2B4C-45B9-B9EC-428A4C2A3C19}" srcOrd="1" destOrd="0" parTransId="{D43217BC-ADC0-44D9-875D-918E4AA8ED8B}" sibTransId="{437EEE55-5707-48B7-A17A-0D2419461EFA}"/>
    <dgm:cxn modelId="{207277AF-D52C-4F49-8681-CC49BF976018}" srcId="{A750615B-6639-4946-B2F0-D6F4E1738C57}" destId="{E0C84D73-7E27-40ED-9436-638DE119BD06}" srcOrd="0" destOrd="0" parTransId="{E7CAE2CF-D535-4254-A4DC-161699D08523}" sibTransId="{FB2630E9-6E9B-4D11-AFDA-509A82D4D12B}"/>
    <dgm:cxn modelId="{6D610B3C-FF0D-46A8-93C7-AE04804C2EDA}" srcId="{31CFDBD8-F201-4883-A3F7-C2814B93C697}" destId="{68204E32-F83C-41DA-8097-29B238DB259C}" srcOrd="2" destOrd="0" parTransId="{3FB55236-421B-45F1-8E2E-5DA50508C414}" sibTransId="{40BE6404-D965-4578-B18F-62B576A763BC}"/>
    <dgm:cxn modelId="{7FDAB1CC-F03A-4D70-92A1-0F98C19A00C7}" type="presOf" srcId="{68204E32-F83C-41DA-8097-29B238DB259C}" destId="{8E6282AA-0892-406A-9ECE-FAC09AF30181}" srcOrd="0" destOrd="0" presId="urn:microsoft.com/office/officeart/2008/layout/HorizontalMultiLevelHierarchy"/>
    <dgm:cxn modelId="{7F6B8EB3-9D58-4BD9-A051-1CAA2D01CDE6}" type="presOf" srcId="{D43217BC-ADC0-44D9-875D-918E4AA8ED8B}" destId="{E250E3F2-068D-42C1-9365-EC0F1CD5C26E}" srcOrd="1" destOrd="0" presId="urn:microsoft.com/office/officeart/2008/layout/HorizontalMultiLevelHierarchy"/>
    <dgm:cxn modelId="{BABC0D77-D62F-49E0-8014-C3D006B3F8B4}" type="presOf" srcId="{E0C84D73-7E27-40ED-9436-638DE119BD06}" destId="{24039A16-A38B-4261-9161-A6428929B8B0}" srcOrd="0" destOrd="0" presId="urn:microsoft.com/office/officeart/2008/layout/HorizontalMultiLevelHierarchy"/>
    <dgm:cxn modelId="{388CD3B2-B204-4FB3-B545-2E984CE51C1D}" type="presParOf" srcId="{490DD6B4-D83F-4513-BE05-03C6D1B12C10}" destId="{015E6770-3CB2-48B1-9D3C-80BFCE82A768}" srcOrd="0" destOrd="0" presId="urn:microsoft.com/office/officeart/2008/layout/HorizontalMultiLevelHierarchy"/>
    <dgm:cxn modelId="{3C64C698-D228-48FE-9612-D5A3ADD37499}" type="presParOf" srcId="{015E6770-3CB2-48B1-9D3C-80BFCE82A768}" destId="{3E019ABF-A1BC-4226-AB06-8E4E0498C63C}" srcOrd="0" destOrd="0" presId="urn:microsoft.com/office/officeart/2008/layout/HorizontalMultiLevelHierarchy"/>
    <dgm:cxn modelId="{5BA4E9F0-7E15-4E8C-B07E-A6320B089ADB}" type="presParOf" srcId="{015E6770-3CB2-48B1-9D3C-80BFCE82A768}" destId="{DF05AACB-A352-4449-939C-F96D6114A000}" srcOrd="1" destOrd="0" presId="urn:microsoft.com/office/officeart/2008/layout/HorizontalMultiLevelHierarchy"/>
    <dgm:cxn modelId="{6C676774-DBF9-4889-8669-CEA841B49C22}" type="presParOf" srcId="{DF05AACB-A352-4449-939C-F96D6114A000}" destId="{29BD48FF-3CEA-4B2F-8649-EC768BA812F6}" srcOrd="0" destOrd="0" presId="urn:microsoft.com/office/officeart/2008/layout/HorizontalMultiLevelHierarchy"/>
    <dgm:cxn modelId="{78A0CFB9-6081-4C40-8B56-7B3BED5ECA7D}" type="presParOf" srcId="{29BD48FF-3CEA-4B2F-8649-EC768BA812F6}" destId="{2BD533B0-C0A7-4752-BA74-90481D42B8B0}" srcOrd="0" destOrd="0" presId="urn:microsoft.com/office/officeart/2008/layout/HorizontalMultiLevelHierarchy"/>
    <dgm:cxn modelId="{EDA1CF25-F3A8-4CC5-9A0C-0EDFB850D2DD}" type="presParOf" srcId="{DF05AACB-A352-4449-939C-F96D6114A000}" destId="{474D1DE7-8451-467B-98F5-B1DA2AE08810}" srcOrd="1" destOrd="0" presId="urn:microsoft.com/office/officeart/2008/layout/HorizontalMultiLevelHierarchy"/>
    <dgm:cxn modelId="{77167EF1-AE1C-4A5A-A0B4-EF487B8FAF64}" type="presParOf" srcId="{474D1DE7-8451-467B-98F5-B1DA2AE08810}" destId="{81D0B9C0-3E93-4D01-92DF-935FB08B3FE0}" srcOrd="0" destOrd="0" presId="urn:microsoft.com/office/officeart/2008/layout/HorizontalMultiLevelHierarchy"/>
    <dgm:cxn modelId="{8E20F45F-36DF-47FF-A3EB-B793DB2330C8}" type="presParOf" srcId="{474D1DE7-8451-467B-98F5-B1DA2AE08810}" destId="{AF553769-85FF-4904-B047-333D1E0BE7CB}" srcOrd="1" destOrd="0" presId="urn:microsoft.com/office/officeart/2008/layout/HorizontalMultiLevelHierarchy"/>
    <dgm:cxn modelId="{195AD36E-C8DE-4FDD-B023-8993D0AD7D75}" type="presParOf" srcId="{AF553769-85FF-4904-B047-333D1E0BE7CB}" destId="{7773650F-1AEE-43CB-9C45-AD47064C1604}" srcOrd="0" destOrd="0" presId="urn:microsoft.com/office/officeart/2008/layout/HorizontalMultiLevelHierarchy"/>
    <dgm:cxn modelId="{5A7E3205-C17B-450D-BE11-B6BD5C44F73D}" type="presParOf" srcId="{7773650F-1AEE-43CB-9C45-AD47064C1604}" destId="{59D683D5-234C-4EB1-AED9-EAF8F05DED56}" srcOrd="0" destOrd="0" presId="urn:microsoft.com/office/officeart/2008/layout/HorizontalMultiLevelHierarchy"/>
    <dgm:cxn modelId="{6627A222-EE8A-4A6C-96B7-DA17049BAE40}" type="presParOf" srcId="{AF553769-85FF-4904-B047-333D1E0BE7CB}" destId="{BDE95FC0-C56C-4C9B-9C8D-4DE5DA3A3761}" srcOrd="1" destOrd="0" presId="urn:microsoft.com/office/officeart/2008/layout/HorizontalMultiLevelHierarchy"/>
    <dgm:cxn modelId="{6B0B89EB-1D62-45F1-B8B3-053CDE5CC079}" type="presParOf" srcId="{BDE95FC0-C56C-4C9B-9C8D-4DE5DA3A3761}" destId="{304E9F03-99D5-4907-AC02-5526B28A39D0}" srcOrd="0" destOrd="0" presId="urn:microsoft.com/office/officeart/2008/layout/HorizontalMultiLevelHierarchy"/>
    <dgm:cxn modelId="{5996FB31-428B-426E-831C-770DA45854B2}" type="presParOf" srcId="{BDE95FC0-C56C-4C9B-9C8D-4DE5DA3A3761}" destId="{A4F926F2-15C3-481E-BD29-63A255584E65}" srcOrd="1" destOrd="0" presId="urn:microsoft.com/office/officeart/2008/layout/HorizontalMultiLevelHierarchy"/>
    <dgm:cxn modelId="{8F139E96-5509-4AFD-8C45-5788FDB78245}" type="presParOf" srcId="{DF05AACB-A352-4449-939C-F96D6114A000}" destId="{6682B282-0275-49B3-A79F-7A10FBC19BD6}" srcOrd="2" destOrd="0" presId="urn:microsoft.com/office/officeart/2008/layout/HorizontalMultiLevelHierarchy"/>
    <dgm:cxn modelId="{F8FEE4D7-5531-4D3A-9080-2235317B9BD7}" type="presParOf" srcId="{6682B282-0275-49B3-A79F-7A10FBC19BD6}" destId="{E250E3F2-068D-42C1-9365-EC0F1CD5C26E}" srcOrd="0" destOrd="0" presId="urn:microsoft.com/office/officeart/2008/layout/HorizontalMultiLevelHierarchy"/>
    <dgm:cxn modelId="{334E40B1-8CEF-443D-85AC-152F8015606B}" type="presParOf" srcId="{DF05AACB-A352-4449-939C-F96D6114A000}" destId="{D0B1B385-8D83-4B3F-ADAD-95BCDF8842BA}" srcOrd="3" destOrd="0" presId="urn:microsoft.com/office/officeart/2008/layout/HorizontalMultiLevelHierarchy"/>
    <dgm:cxn modelId="{F7A6FECF-A623-468E-A61C-580FABF2E784}" type="presParOf" srcId="{D0B1B385-8D83-4B3F-ADAD-95BCDF8842BA}" destId="{D6F5E96E-EAFE-4C4B-B565-57A2EAFD8D44}" srcOrd="0" destOrd="0" presId="urn:microsoft.com/office/officeart/2008/layout/HorizontalMultiLevelHierarchy"/>
    <dgm:cxn modelId="{2C200351-7701-4F8A-ADB2-89815A24C189}" type="presParOf" srcId="{D0B1B385-8D83-4B3F-ADAD-95BCDF8842BA}" destId="{C03F6B51-7F7B-441D-A701-BAB0451E43A9}" srcOrd="1" destOrd="0" presId="urn:microsoft.com/office/officeart/2008/layout/HorizontalMultiLevelHierarchy"/>
    <dgm:cxn modelId="{50BEC741-6827-4BC8-A917-C76DF0002EB8}" type="presParOf" srcId="{DF05AACB-A352-4449-939C-F96D6114A000}" destId="{C68F42FD-DAEA-46CA-B158-2C54EACDB214}" srcOrd="4" destOrd="0" presId="urn:microsoft.com/office/officeart/2008/layout/HorizontalMultiLevelHierarchy"/>
    <dgm:cxn modelId="{44676FF1-6BF9-4DFF-B213-313CC62585F8}" type="presParOf" srcId="{C68F42FD-DAEA-46CA-B158-2C54EACDB214}" destId="{37886F83-4425-47D2-AFAB-FB23ED302BF6}" srcOrd="0" destOrd="0" presId="urn:microsoft.com/office/officeart/2008/layout/HorizontalMultiLevelHierarchy"/>
    <dgm:cxn modelId="{0DE524EB-4AD1-4968-B2C6-A436C2D3B78E}" type="presParOf" srcId="{DF05AACB-A352-4449-939C-F96D6114A000}" destId="{515156F2-1D2E-4D93-B43E-0C145C4E9DF5}" srcOrd="5" destOrd="0" presId="urn:microsoft.com/office/officeart/2008/layout/HorizontalMultiLevelHierarchy"/>
    <dgm:cxn modelId="{B58B95E3-A479-451D-948A-5C6BD33C3969}" type="presParOf" srcId="{515156F2-1D2E-4D93-B43E-0C145C4E9DF5}" destId="{8E6282AA-0892-406A-9ECE-FAC09AF30181}" srcOrd="0" destOrd="0" presId="urn:microsoft.com/office/officeart/2008/layout/HorizontalMultiLevelHierarchy"/>
    <dgm:cxn modelId="{EA5F62B4-FF83-4038-92DB-FB8A456D4A80}" type="presParOf" srcId="{515156F2-1D2E-4D93-B43E-0C145C4E9DF5}" destId="{54227E58-8153-43F5-BA75-22649E25A7DB}" srcOrd="1" destOrd="0" presId="urn:microsoft.com/office/officeart/2008/layout/HorizontalMultiLevelHierarchy"/>
    <dgm:cxn modelId="{EF8A0720-6254-4ADB-800A-4D7F22D42F1B}" type="presParOf" srcId="{DF05AACB-A352-4449-939C-F96D6114A000}" destId="{4A162F4F-973D-41FA-8034-218CC9F11805}" srcOrd="6" destOrd="0" presId="urn:microsoft.com/office/officeart/2008/layout/HorizontalMultiLevelHierarchy"/>
    <dgm:cxn modelId="{309796F3-57FC-4543-9174-DE3D7C80C748}" type="presParOf" srcId="{4A162F4F-973D-41FA-8034-218CC9F11805}" destId="{23C7665F-48FC-41EE-B6C3-08633A113C1D}" srcOrd="0" destOrd="0" presId="urn:microsoft.com/office/officeart/2008/layout/HorizontalMultiLevelHierarchy"/>
    <dgm:cxn modelId="{808D8D2E-85E4-450F-AD23-EBB7B5D4651B}" type="presParOf" srcId="{DF05AACB-A352-4449-939C-F96D6114A000}" destId="{72EF1B86-9D80-4234-8F8F-BC1707BB8316}" srcOrd="7" destOrd="0" presId="urn:microsoft.com/office/officeart/2008/layout/HorizontalMultiLevelHierarchy"/>
    <dgm:cxn modelId="{7C11B145-95AC-4503-8BF2-D68DB8BB5857}" type="presParOf" srcId="{72EF1B86-9D80-4234-8F8F-BC1707BB8316}" destId="{F0479CED-A855-40F5-AE17-4742CFB0CCBE}" srcOrd="0" destOrd="0" presId="urn:microsoft.com/office/officeart/2008/layout/HorizontalMultiLevelHierarchy"/>
    <dgm:cxn modelId="{331EEA45-E679-406C-BFD4-CFAE3CCE9F95}" type="presParOf" srcId="{72EF1B86-9D80-4234-8F8F-BC1707BB8316}" destId="{3B1F926F-1B7B-46E0-B759-F70F2DA7455B}" srcOrd="1" destOrd="0" presId="urn:microsoft.com/office/officeart/2008/layout/HorizontalMultiLevelHierarchy"/>
    <dgm:cxn modelId="{1A3AD0C5-37E0-497B-8801-2AF577BDD202}" type="presParOf" srcId="{DF05AACB-A352-4449-939C-F96D6114A000}" destId="{C3261D20-5B6A-476C-B9B2-40438426B40A}" srcOrd="8" destOrd="0" presId="urn:microsoft.com/office/officeart/2008/layout/HorizontalMultiLevelHierarchy"/>
    <dgm:cxn modelId="{AEE2F7ED-AA81-42BD-BBAF-C3ADA5C03DE4}" type="presParOf" srcId="{C3261D20-5B6A-476C-B9B2-40438426B40A}" destId="{F96624A1-009E-4277-BCF0-7225B5740C84}" srcOrd="0" destOrd="0" presId="urn:microsoft.com/office/officeart/2008/layout/HorizontalMultiLevelHierarchy"/>
    <dgm:cxn modelId="{690F4C3C-3842-464B-B8C0-C6941FDA35A4}" type="presParOf" srcId="{DF05AACB-A352-4449-939C-F96D6114A000}" destId="{2F874EBB-9F2A-462D-95D6-781A3856064F}" srcOrd="9" destOrd="0" presId="urn:microsoft.com/office/officeart/2008/layout/HorizontalMultiLevelHierarchy"/>
    <dgm:cxn modelId="{30132EEB-F378-4344-A55F-2A7199E143F7}" type="presParOf" srcId="{2F874EBB-9F2A-462D-95D6-781A3856064F}" destId="{79CF2F88-DC37-4F40-8220-BB86F1242CDA}" srcOrd="0" destOrd="0" presId="urn:microsoft.com/office/officeart/2008/layout/HorizontalMultiLevelHierarchy"/>
    <dgm:cxn modelId="{AB1F7B66-7E13-4E87-9586-55104D79E550}" type="presParOf" srcId="{2F874EBB-9F2A-462D-95D6-781A3856064F}" destId="{392B2DB7-E31D-411C-914F-5D5DBB82ABC4}" srcOrd="1" destOrd="0" presId="urn:microsoft.com/office/officeart/2008/layout/HorizontalMultiLevelHierarchy"/>
    <dgm:cxn modelId="{F3992B3E-25E3-4AD1-B39C-3F1656A94B14}" type="presParOf" srcId="{392B2DB7-E31D-411C-914F-5D5DBB82ABC4}" destId="{73FD2520-82DA-4EDA-81D1-3560C7E1004B}" srcOrd="0" destOrd="0" presId="urn:microsoft.com/office/officeart/2008/layout/HorizontalMultiLevelHierarchy"/>
    <dgm:cxn modelId="{1C7AC289-52BB-479A-8684-3A9F9C5EA615}" type="presParOf" srcId="{73FD2520-82DA-4EDA-81D1-3560C7E1004B}" destId="{E59E1739-12C5-462F-9437-65C1ADB29B42}" srcOrd="0" destOrd="0" presId="urn:microsoft.com/office/officeart/2008/layout/HorizontalMultiLevelHierarchy"/>
    <dgm:cxn modelId="{6509776A-1DAB-4F0B-9B75-CCE9B667E0AB}" type="presParOf" srcId="{392B2DB7-E31D-411C-914F-5D5DBB82ABC4}" destId="{219D21DE-05AF-419D-89BF-025E51EF01F4}" srcOrd="1" destOrd="0" presId="urn:microsoft.com/office/officeart/2008/layout/HorizontalMultiLevelHierarchy"/>
    <dgm:cxn modelId="{B24F76C2-96D0-4BAC-89F9-81D0054EE2D7}" type="presParOf" srcId="{219D21DE-05AF-419D-89BF-025E51EF01F4}" destId="{24039A16-A38B-4261-9161-A6428929B8B0}" srcOrd="0" destOrd="0" presId="urn:microsoft.com/office/officeart/2008/layout/HorizontalMultiLevelHierarchy"/>
    <dgm:cxn modelId="{34368B45-E758-47C7-B72F-18932753E664}" type="presParOf" srcId="{219D21DE-05AF-419D-89BF-025E51EF01F4}" destId="{5A4A6BC7-8BBD-4343-A240-C3353D3761F8}" srcOrd="1" destOrd="0" presId="urn:microsoft.com/office/officeart/2008/layout/HorizontalMultiLevelHierarchy"/>
    <dgm:cxn modelId="{16F0D9EB-DAC8-4115-9895-7611EF8FF8C1}" type="presParOf" srcId="{DF05AACB-A352-4449-939C-F96D6114A000}" destId="{AC2F5787-0DE2-4F63-B31E-0516A89577B7}" srcOrd="10" destOrd="0" presId="urn:microsoft.com/office/officeart/2008/layout/HorizontalMultiLevelHierarchy"/>
    <dgm:cxn modelId="{9827B423-45E4-4993-8D89-25D584512A87}" type="presParOf" srcId="{AC2F5787-0DE2-4F63-B31E-0516A89577B7}" destId="{2598865E-3F6B-4570-9E2B-E7DEFA46ED82}" srcOrd="0" destOrd="0" presId="urn:microsoft.com/office/officeart/2008/layout/HorizontalMultiLevelHierarchy"/>
    <dgm:cxn modelId="{EEEDB098-0D84-4E90-BB1E-DE010043C48F}" type="presParOf" srcId="{DF05AACB-A352-4449-939C-F96D6114A000}" destId="{DB0299BF-9CC7-429F-A4F7-880AF1F4245F}" srcOrd="11" destOrd="0" presId="urn:microsoft.com/office/officeart/2008/layout/HorizontalMultiLevelHierarchy"/>
    <dgm:cxn modelId="{675970C4-BCB7-46C0-8582-73674292C09A}" type="presParOf" srcId="{DB0299BF-9CC7-429F-A4F7-880AF1F4245F}" destId="{8D424A58-FBCD-4203-9DC0-4775E6B47B06}" srcOrd="0" destOrd="0" presId="urn:microsoft.com/office/officeart/2008/layout/HorizontalMultiLevelHierarchy"/>
    <dgm:cxn modelId="{BC99DFAF-EB0F-48F7-8BC1-36B32C6C4895}" type="presParOf" srcId="{DB0299BF-9CC7-429F-A4F7-880AF1F4245F}" destId="{7EAED360-CDD7-4EA2-930F-0BB2BCFC94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1479C-6183-4AF6-B527-ECA9C8C4C69C}">
      <dsp:nvSpPr>
        <dsp:cNvPr id="0" name=""/>
        <dsp:cNvSpPr/>
      </dsp:nvSpPr>
      <dsp:spPr>
        <a:xfrm>
          <a:off x="7172" y="2589314"/>
          <a:ext cx="1416223" cy="1223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GRUPO 2</a:t>
          </a:r>
          <a:endParaRPr lang="es-ES" sz="2300" kern="1200" dirty="0"/>
        </a:p>
      </dsp:txBody>
      <dsp:txXfrm>
        <a:off x="43000" y="2625142"/>
        <a:ext cx="1344567" cy="1151614"/>
      </dsp:txXfrm>
    </dsp:sp>
    <dsp:sp modelId="{7A422831-0B2D-4657-8EA8-82DE9F9C6284}">
      <dsp:nvSpPr>
        <dsp:cNvPr id="0" name=""/>
        <dsp:cNvSpPr/>
      </dsp:nvSpPr>
      <dsp:spPr>
        <a:xfrm>
          <a:off x="1423396" y="3190994"/>
          <a:ext cx="566489" cy="19909"/>
        </a:xfrm>
        <a:custGeom>
          <a:avLst/>
          <a:gdLst/>
          <a:ahLst/>
          <a:cxnLst/>
          <a:rect l="0" t="0" r="0" b="0"/>
          <a:pathLst>
            <a:path>
              <a:moveTo>
                <a:pt x="0" y="9954"/>
              </a:moveTo>
              <a:lnTo>
                <a:pt x="566489" y="995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692478" y="3186787"/>
        <a:ext cx="28324" cy="28324"/>
      </dsp:txXfrm>
    </dsp:sp>
    <dsp:sp modelId="{D046BABB-3519-49BE-8050-CA7B7D32DE11}">
      <dsp:nvSpPr>
        <dsp:cNvPr id="0" name=""/>
        <dsp:cNvSpPr/>
      </dsp:nvSpPr>
      <dsp:spPr>
        <a:xfrm>
          <a:off x="1989885" y="2846893"/>
          <a:ext cx="1416223" cy="708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Ámbito de aplicación</a:t>
          </a:r>
          <a:endParaRPr lang="es-ES" sz="2300" kern="1200" dirty="0"/>
        </a:p>
      </dsp:txBody>
      <dsp:txXfrm>
        <a:off x="2010625" y="2867633"/>
        <a:ext cx="1374743" cy="666631"/>
      </dsp:txXfrm>
    </dsp:sp>
    <dsp:sp modelId="{AB666C8D-805B-4969-A6C8-6EF4C9D6108F}">
      <dsp:nvSpPr>
        <dsp:cNvPr id="0" name=""/>
        <dsp:cNvSpPr/>
      </dsp:nvSpPr>
      <dsp:spPr>
        <a:xfrm rot="17530355">
          <a:off x="2938833" y="2495974"/>
          <a:ext cx="1501041" cy="19909"/>
        </a:xfrm>
        <a:custGeom>
          <a:avLst/>
          <a:gdLst/>
          <a:ahLst/>
          <a:cxnLst/>
          <a:rect l="0" t="0" r="0" b="0"/>
          <a:pathLst>
            <a:path>
              <a:moveTo>
                <a:pt x="0" y="9954"/>
              </a:moveTo>
              <a:lnTo>
                <a:pt x="1501041" y="995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651828" y="2468402"/>
        <a:ext cx="75052" cy="75052"/>
      </dsp:txXfrm>
    </dsp:sp>
    <dsp:sp modelId="{4F5D7740-3C45-43A5-8525-6913F960C155}">
      <dsp:nvSpPr>
        <dsp:cNvPr id="0" name=""/>
        <dsp:cNvSpPr/>
      </dsp:nvSpPr>
      <dsp:spPr>
        <a:xfrm>
          <a:off x="3972598" y="1295498"/>
          <a:ext cx="5391860" cy="1030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/>
            <a:t>Entidades con activos superiores a 30.000 SMLMV o con más de 200 empleados y que no cumplan con los requisitos del literal c) del grupo 1</a:t>
          </a:r>
          <a:endParaRPr lang="es-ES" sz="1600" b="1" kern="1200" dirty="0"/>
        </a:p>
      </dsp:txBody>
      <dsp:txXfrm>
        <a:off x="4002790" y="1325690"/>
        <a:ext cx="5331476" cy="970435"/>
      </dsp:txXfrm>
    </dsp:sp>
    <dsp:sp modelId="{44DDE094-25A0-4A0B-9512-D83010225B9F}">
      <dsp:nvSpPr>
        <dsp:cNvPr id="0" name=""/>
        <dsp:cNvSpPr/>
      </dsp:nvSpPr>
      <dsp:spPr>
        <a:xfrm rot="20398449">
          <a:off x="3387881" y="3087757"/>
          <a:ext cx="602944" cy="19909"/>
        </a:xfrm>
        <a:custGeom>
          <a:avLst/>
          <a:gdLst/>
          <a:ahLst/>
          <a:cxnLst/>
          <a:rect l="0" t="0" r="0" b="0"/>
          <a:pathLst>
            <a:path>
              <a:moveTo>
                <a:pt x="0" y="9954"/>
              </a:moveTo>
              <a:lnTo>
                <a:pt x="602944" y="995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674280" y="3082638"/>
        <a:ext cx="30147" cy="30147"/>
      </dsp:txXfrm>
    </dsp:sp>
    <dsp:sp modelId="{310D65BC-BBC8-4366-A303-B10D3A326D1A}">
      <dsp:nvSpPr>
        <dsp:cNvPr id="0" name=""/>
        <dsp:cNvSpPr/>
      </dsp:nvSpPr>
      <dsp:spPr>
        <a:xfrm>
          <a:off x="3972598" y="2432534"/>
          <a:ext cx="5394112" cy="1123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Entidades con activos totales entre 500 y 30.000 SMLMV o que tengan entre 11 y 200 empleados y que no sean emisores de valores ni entidades de interés público</a:t>
          </a:r>
          <a:endParaRPr lang="es-ES" sz="1400" b="1" kern="1200" dirty="0"/>
        </a:p>
      </dsp:txBody>
      <dsp:txXfrm>
        <a:off x="4005515" y="2465451"/>
        <a:ext cx="5328278" cy="1058045"/>
      </dsp:txXfrm>
    </dsp:sp>
    <dsp:sp modelId="{37CBEEEF-020B-446F-BEE4-C4DD94434742}">
      <dsp:nvSpPr>
        <dsp:cNvPr id="0" name=""/>
        <dsp:cNvSpPr/>
      </dsp:nvSpPr>
      <dsp:spPr>
        <a:xfrm rot="3233054">
          <a:off x="3208804" y="3579195"/>
          <a:ext cx="961098" cy="19909"/>
        </a:xfrm>
        <a:custGeom>
          <a:avLst/>
          <a:gdLst/>
          <a:ahLst/>
          <a:cxnLst/>
          <a:rect l="0" t="0" r="0" b="0"/>
          <a:pathLst>
            <a:path>
              <a:moveTo>
                <a:pt x="0" y="9954"/>
              </a:moveTo>
              <a:lnTo>
                <a:pt x="961098" y="995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665326" y="3565123"/>
        <a:ext cx="48054" cy="48054"/>
      </dsp:txXfrm>
    </dsp:sp>
    <dsp:sp modelId="{34376374-28E0-43E0-AE37-BD52020523BE}">
      <dsp:nvSpPr>
        <dsp:cNvPr id="0" name=""/>
        <dsp:cNvSpPr/>
      </dsp:nvSpPr>
      <dsp:spPr>
        <a:xfrm>
          <a:off x="3972598" y="3662631"/>
          <a:ext cx="5394112" cy="6294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Portafolios administrados por comisionistas de bolsa que no pertenezcan al grupo 1</a:t>
          </a:r>
          <a:endParaRPr lang="es-CO" sz="1400" kern="1200" dirty="0"/>
        </a:p>
      </dsp:txBody>
      <dsp:txXfrm>
        <a:off x="3991034" y="3681067"/>
        <a:ext cx="5357240" cy="592568"/>
      </dsp:txXfrm>
    </dsp:sp>
    <dsp:sp modelId="{5C38D115-0134-4F0E-9119-9528DB21DDBD}">
      <dsp:nvSpPr>
        <dsp:cNvPr id="0" name=""/>
        <dsp:cNvSpPr/>
      </dsp:nvSpPr>
      <dsp:spPr>
        <a:xfrm rot="4196425">
          <a:off x="2863560" y="3966692"/>
          <a:ext cx="1651586" cy="19909"/>
        </a:xfrm>
        <a:custGeom>
          <a:avLst/>
          <a:gdLst/>
          <a:ahLst/>
          <a:cxnLst/>
          <a:rect l="0" t="0" r="0" b="0"/>
          <a:pathLst>
            <a:path>
              <a:moveTo>
                <a:pt x="0" y="9954"/>
              </a:moveTo>
              <a:lnTo>
                <a:pt x="1651586" y="995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3648064" y="3935357"/>
        <a:ext cx="82579" cy="82579"/>
      </dsp:txXfrm>
    </dsp:sp>
    <dsp:sp modelId="{E1637C4C-9A86-4205-988B-99835C581C40}">
      <dsp:nvSpPr>
        <dsp:cNvPr id="0" name=""/>
        <dsp:cNvSpPr/>
      </dsp:nvSpPr>
      <dsp:spPr>
        <a:xfrm>
          <a:off x="3972598" y="4398288"/>
          <a:ext cx="5394112" cy="708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Microempresas con activos de no más de 500 SMLMV o 10 empleados y cuyos ingresos brutos anuales sean iguales o superiores a 6.000 SMMLV</a:t>
          </a:r>
          <a:endParaRPr lang="es-CO" sz="1400" b="1" kern="1200" dirty="0"/>
        </a:p>
      </dsp:txBody>
      <dsp:txXfrm>
        <a:off x="3993338" y="4419028"/>
        <a:ext cx="5352632" cy="6666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F5787-0DE2-4F63-B31E-0516A89577B7}">
      <dsp:nvSpPr>
        <dsp:cNvPr id="0" name=""/>
        <dsp:cNvSpPr/>
      </dsp:nvSpPr>
      <dsp:spPr>
        <a:xfrm>
          <a:off x="4086533" y="5076527"/>
          <a:ext cx="3628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81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258868" y="5113177"/>
        <a:ext cx="18140" cy="18140"/>
      </dsp:txXfrm>
    </dsp:sp>
    <dsp:sp modelId="{D289DA28-DF36-429D-AE36-85B4BEC8104E}">
      <dsp:nvSpPr>
        <dsp:cNvPr id="0" name=""/>
        <dsp:cNvSpPr/>
      </dsp:nvSpPr>
      <dsp:spPr>
        <a:xfrm>
          <a:off x="553066" y="2702582"/>
          <a:ext cx="858366" cy="2419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9183" y="0"/>
              </a:lnTo>
              <a:lnTo>
                <a:pt x="429183" y="2419665"/>
              </a:lnTo>
              <a:lnTo>
                <a:pt x="858366" y="241966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900" kern="1200"/>
        </a:p>
      </dsp:txBody>
      <dsp:txXfrm>
        <a:off x="918064" y="3848229"/>
        <a:ext cx="128370" cy="128370"/>
      </dsp:txXfrm>
    </dsp:sp>
    <dsp:sp modelId="{5F6F7282-9791-4B88-AA40-8C36CD58D25C}">
      <dsp:nvSpPr>
        <dsp:cNvPr id="0" name=""/>
        <dsp:cNvSpPr/>
      </dsp:nvSpPr>
      <dsp:spPr>
        <a:xfrm>
          <a:off x="4086533" y="4385194"/>
          <a:ext cx="3628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81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258868" y="4421844"/>
        <a:ext cx="18140" cy="18140"/>
      </dsp:txXfrm>
    </dsp:sp>
    <dsp:sp modelId="{26C61C9A-852C-4B66-8994-13B4C29CD342}">
      <dsp:nvSpPr>
        <dsp:cNvPr id="0" name=""/>
        <dsp:cNvSpPr/>
      </dsp:nvSpPr>
      <dsp:spPr>
        <a:xfrm>
          <a:off x="553066" y="2702582"/>
          <a:ext cx="858366" cy="1728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9183" y="0"/>
              </a:lnTo>
              <a:lnTo>
                <a:pt x="429183" y="1728332"/>
              </a:lnTo>
              <a:lnTo>
                <a:pt x="858366" y="1728332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934005" y="3518504"/>
        <a:ext cx="96487" cy="96487"/>
      </dsp:txXfrm>
    </dsp:sp>
    <dsp:sp modelId="{79553E5E-31C3-41F1-9C51-350F5A8A71EC}">
      <dsp:nvSpPr>
        <dsp:cNvPr id="0" name=""/>
        <dsp:cNvSpPr/>
      </dsp:nvSpPr>
      <dsp:spPr>
        <a:xfrm>
          <a:off x="4086533" y="3693861"/>
          <a:ext cx="3628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81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258868" y="3730511"/>
        <a:ext cx="18140" cy="18140"/>
      </dsp:txXfrm>
    </dsp:sp>
    <dsp:sp modelId="{F9C81F87-2459-4072-80C6-B108315D516B}">
      <dsp:nvSpPr>
        <dsp:cNvPr id="0" name=""/>
        <dsp:cNvSpPr/>
      </dsp:nvSpPr>
      <dsp:spPr>
        <a:xfrm>
          <a:off x="553066" y="2702582"/>
          <a:ext cx="858366" cy="1036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9183" y="0"/>
              </a:lnTo>
              <a:lnTo>
                <a:pt x="429183" y="1036999"/>
              </a:lnTo>
              <a:lnTo>
                <a:pt x="858366" y="1036999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948595" y="3187427"/>
        <a:ext cx="67308" cy="67308"/>
      </dsp:txXfrm>
    </dsp:sp>
    <dsp:sp modelId="{73FD2520-82DA-4EDA-81D1-3560C7E1004B}">
      <dsp:nvSpPr>
        <dsp:cNvPr id="0" name=""/>
        <dsp:cNvSpPr/>
      </dsp:nvSpPr>
      <dsp:spPr>
        <a:xfrm>
          <a:off x="4086533" y="3002528"/>
          <a:ext cx="3628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81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258868" y="3039178"/>
        <a:ext cx="18140" cy="18140"/>
      </dsp:txXfrm>
    </dsp:sp>
    <dsp:sp modelId="{C3261D20-5B6A-476C-B9B2-40438426B40A}">
      <dsp:nvSpPr>
        <dsp:cNvPr id="0" name=""/>
        <dsp:cNvSpPr/>
      </dsp:nvSpPr>
      <dsp:spPr>
        <a:xfrm>
          <a:off x="553066" y="2702582"/>
          <a:ext cx="858366" cy="345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9183" y="0"/>
              </a:lnTo>
              <a:lnTo>
                <a:pt x="429183" y="345666"/>
              </a:lnTo>
              <a:lnTo>
                <a:pt x="858366" y="345666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959115" y="2852281"/>
        <a:ext cx="46267" cy="46267"/>
      </dsp:txXfrm>
    </dsp:sp>
    <dsp:sp modelId="{3D08456D-7017-4571-8DF1-DFD35CC2E6E7}">
      <dsp:nvSpPr>
        <dsp:cNvPr id="0" name=""/>
        <dsp:cNvSpPr/>
      </dsp:nvSpPr>
      <dsp:spPr>
        <a:xfrm>
          <a:off x="4086533" y="2311195"/>
          <a:ext cx="3628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81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258868" y="2347845"/>
        <a:ext cx="18140" cy="18140"/>
      </dsp:txXfrm>
    </dsp:sp>
    <dsp:sp modelId="{4A162F4F-973D-41FA-8034-218CC9F11805}">
      <dsp:nvSpPr>
        <dsp:cNvPr id="0" name=""/>
        <dsp:cNvSpPr/>
      </dsp:nvSpPr>
      <dsp:spPr>
        <a:xfrm>
          <a:off x="553066" y="2356915"/>
          <a:ext cx="858366" cy="345666"/>
        </a:xfrm>
        <a:custGeom>
          <a:avLst/>
          <a:gdLst/>
          <a:ahLst/>
          <a:cxnLst/>
          <a:rect l="0" t="0" r="0" b="0"/>
          <a:pathLst>
            <a:path>
              <a:moveTo>
                <a:pt x="0" y="345666"/>
              </a:moveTo>
              <a:lnTo>
                <a:pt x="429183" y="345666"/>
              </a:lnTo>
              <a:lnTo>
                <a:pt x="429183" y="0"/>
              </a:lnTo>
              <a:lnTo>
                <a:pt x="858366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959115" y="2506614"/>
        <a:ext cx="46267" cy="46267"/>
      </dsp:txXfrm>
    </dsp:sp>
    <dsp:sp modelId="{0A51E5FA-2204-4A68-8CEA-567481D079C6}">
      <dsp:nvSpPr>
        <dsp:cNvPr id="0" name=""/>
        <dsp:cNvSpPr/>
      </dsp:nvSpPr>
      <dsp:spPr>
        <a:xfrm>
          <a:off x="4086533" y="1619862"/>
          <a:ext cx="3628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81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258868" y="1656512"/>
        <a:ext cx="18140" cy="18140"/>
      </dsp:txXfrm>
    </dsp:sp>
    <dsp:sp modelId="{C68F42FD-DAEA-46CA-B158-2C54EACDB214}">
      <dsp:nvSpPr>
        <dsp:cNvPr id="0" name=""/>
        <dsp:cNvSpPr/>
      </dsp:nvSpPr>
      <dsp:spPr>
        <a:xfrm>
          <a:off x="553066" y="1665582"/>
          <a:ext cx="858366" cy="1036999"/>
        </a:xfrm>
        <a:custGeom>
          <a:avLst/>
          <a:gdLst/>
          <a:ahLst/>
          <a:cxnLst/>
          <a:rect l="0" t="0" r="0" b="0"/>
          <a:pathLst>
            <a:path>
              <a:moveTo>
                <a:pt x="0" y="1036999"/>
              </a:moveTo>
              <a:lnTo>
                <a:pt x="429183" y="1036999"/>
              </a:lnTo>
              <a:lnTo>
                <a:pt x="429183" y="0"/>
              </a:lnTo>
              <a:lnTo>
                <a:pt x="858366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948595" y="2150428"/>
        <a:ext cx="67308" cy="67308"/>
      </dsp:txXfrm>
    </dsp:sp>
    <dsp:sp modelId="{FFE6C433-23E2-4A16-8CB0-A9B3F9A6C03D}">
      <dsp:nvSpPr>
        <dsp:cNvPr id="0" name=""/>
        <dsp:cNvSpPr/>
      </dsp:nvSpPr>
      <dsp:spPr>
        <a:xfrm>
          <a:off x="4086533" y="928529"/>
          <a:ext cx="3628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81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258868" y="965179"/>
        <a:ext cx="18140" cy="18140"/>
      </dsp:txXfrm>
    </dsp:sp>
    <dsp:sp modelId="{6682B282-0275-49B3-A79F-7A10FBC19BD6}">
      <dsp:nvSpPr>
        <dsp:cNvPr id="0" name=""/>
        <dsp:cNvSpPr/>
      </dsp:nvSpPr>
      <dsp:spPr>
        <a:xfrm>
          <a:off x="553066" y="974249"/>
          <a:ext cx="858366" cy="1728332"/>
        </a:xfrm>
        <a:custGeom>
          <a:avLst/>
          <a:gdLst/>
          <a:ahLst/>
          <a:cxnLst/>
          <a:rect l="0" t="0" r="0" b="0"/>
          <a:pathLst>
            <a:path>
              <a:moveTo>
                <a:pt x="0" y="1728332"/>
              </a:moveTo>
              <a:lnTo>
                <a:pt x="429183" y="1728332"/>
              </a:lnTo>
              <a:lnTo>
                <a:pt x="429183" y="0"/>
              </a:lnTo>
              <a:lnTo>
                <a:pt x="858366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934005" y="1790172"/>
        <a:ext cx="96487" cy="96487"/>
      </dsp:txXfrm>
    </dsp:sp>
    <dsp:sp modelId="{7773650F-1AEE-43CB-9C45-AD47064C1604}">
      <dsp:nvSpPr>
        <dsp:cNvPr id="0" name=""/>
        <dsp:cNvSpPr/>
      </dsp:nvSpPr>
      <dsp:spPr>
        <a:xfrm>
          <a:off x="4086533" y="237196"/>
          <a:ext cx="3628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81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258868" y="273846"/>
        <a:ext cx="18140" cy="18140"/>
      </dsp:txXfrm>
    </dsp:sp>
    <dsp:sp modelId="{29BD48FF-3CEA-4B2F-8649-EC768BA812F6}">
      <dsp:nvSpPr>
        <dsp:cNvPr id="0" name=""/>
        <dsp:cNvSpPr/>
      </dsp:nvSpPr>
      <dsp:spPr>
        <a:xfrm>
          <a:off x="553066" y="282916"/>
          <a:ext cx="858366" cy="2419665"/>
        </a:xfrm>
        <a:custGeom>
          <a:avLst/>
          <a:gdLst/>
          <a:ahLst/>
          <a:cxnLst/>
          <a:rect l="0" t="0" r="0" b="0"/>
          <a:pathLst>
            <a:path>
              <a:moveTo>
                <a:pt x="0" y="2419665"/>
              </a:moveTo>
              <a:lnTo>
                <a:pt x="429183" y="2419665"/>
              </a:lnTo>
              <a:lnTo>
                <a:pt x="429183" y="0"/>
              </a:lnTo>
              <a:lnTo>
                <a:pt x="858366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900" kern="1200"/>
        </a:p>
      </dsp:txBody>
      <dsp:txXfrm>
        <a:off x="918064" y="1428564"/>
        <a:ext cx="128370" cy="128370"/>
      </dsp:txXfrm>
    </dsp:sp>
    <dsp:sp modelId="{3E019ABF-A1BC-4226-AB06-8E4E0498C63C}">
      <dsp:nvSpPr>
        <dsp:cNvPr id="0" name=""/>
        <dsp:cNvSpPr/>
      </dsp:nvSpPr>
      <dsp:spPr>
        <a:xfrm rot="16200000">
          <a:off x="-1178904" y="2426048"/>
          <a:ext cx="2910875" cy="55306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b="1" kern="1200" dirty="0"/>
            <a:t>Cronograma de aplicación</a:t>
          </a:r>
          <a:endParaRPr lang="es-CO" sz="1900" kern="1200" dirty="0"/>
        </a:p>
      </dsp:txBody>
      <dsp:txXfrm>
        <a:off x="-1178904" y="2426048"/>
        <a:ext cx="2910875" cy="553066"/>
      </dsp:txXfrm>
    </dsp:sp>
    <dsp:sp modelId="{81D0B9C0-3E93-4D01-92DF-935FB08B3FE0}">
      <dsp:nvSpPr>
        <dsp:cNvPr id="0" name=""/>
        <dsp:cNvSpPr/>
      </dsp:nvSpPr>
      <dsp:spPr>
        <a:xfrm>
          <a:off x="1411432" y="6383"/>
          <a:ext cx="2675100" cy="5530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Periodo de preparación obligatoria</a:t>
          </a:r>
        </a:p>
      </dsp:txBody>
      <dsp:txXfrm>
        <a:off x="1411432" y="6383"/>
        <a:ext cx="2675100" cy="553066"/>
      </dsp:txXfrm>
    </dsp:sp>
    <dsp:sp modelId="{304E9F03-99D5-4907-AC02-5526B28A39D0}">
      <dsp:nvSpPr>
        <dsp:cNvPr id="0" name=""/>
        <dsp:cNvSpPr/>
      </dsp:nvSpPr>
      <dsp:spPr>
        <a:xfrm>
          <a:off x="4449344" y="6383"/>
          <a:ext cx="2675100" cy="5530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1 ° de enero de 2014 y el 31 de diciembre de 2014</a:t>
          </a:r>
        </a:p>
      </dsp:txBody>
      <dsp:txXfrm>
        <a:off x="4449344" y="6383"/>
        <a:ext cx="2675100" cy="553066"/>
      </dsp:txXfrm>
    </dsp:sp>
    <dsp:sp modelId="{D6F5E96E-EAFE-4C4B-B565-57A2EAFD8D44}">
      <dsp:nvSpPr>
        <dsp:cNvPr id="0" name=""/>
        <dsp:cNvSpPr/>
      </dsp:nvSpPr>
      <dsp:spPr>
        <a:xfrm>
          <a:off x="1411432" y="697716"/>
          <a:ext cx="2675100" cy="5530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Fecha de transición</a:t>
          </a:r>
        </a:p>
      </dsp:txBody>
      <dsp:txXfrm>
        <a:off x="1411432" y="697716"/>
        <a:ext cx="2675100" cy="553066"/>
      </dsp:txXfrm>
    </dsp:sp>
    <dsp:sp modelId="{B59C0867-8BFC-47AE-AF69-8A67F91DED6D}">
      <dsp:nvSpPr>
        <dsp:cNvPr id="0" name=""/>
        <dsp:cNvSpPr/>
      </dsp:nvSpPr>
      <dsp:spPr>
        <a:xfrm>
          <a:off x="4449344" y="697716"/>
          <a:ext cx="2675100" cy="553066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 1 ° de enero de 2015</a:t>
          </a:r>
        </a:p>
      </dsp:txBody>
      <dsp:txXfrm>
        <a:off x="4449344" y="697716"/>
        <a:ext cx="2675100" cy="553066"/>
      </dsp:txXfrm>
    </dsp:sp>
    <dsp:sp modelId="{8E6282AA-0892-406A-9ECE-FAC09AF30181}">
      <dsp:nvSpPr>
        <dsp:cNvPr id="0" name=""/>
        <dsp:cNvSpPr/>
      </dsp:nvSpPr>
      <dsp:spPr>
        <a:xfrm>
          <a:off x="1411432" y="1389049"/>
          <a:ext cx="2675100" cy="5530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Estado de situación financiera de apertura</a:t>
          </a:r>
        </a:p>
      </dsp:txBody>
      <dsp:txXfrm>
        <a:off x="1411432" y="1389049"/>
        <a:ext cx="2675100" cy="553066"/>
      </dsp:txXfrm>
    </dsp:sp>
    <dsp:sp modelId="{F826AF84-6F14-4479-90AD-26848EC5C5C8}">
      <dsp:nvSpPr>
        <dsp:cNvPr id="0" name=""/>
        <dsp:cNvSpPr/>
      </dsp:nvSpPr>
      <dsp:spPr>
        <a:xfrm>
          <a:off x="4449344" y="1389049"/>
          <a:ext cx="2675100" cy="553066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1 ° de enero de 2015</a:t>
          </a:r>
        </a:p>
      </dsp:txBody>
      <dsp:txXfrm>
        <a:off x="4449344" y="1389049"/>
        <a:ext cx="2675100" cy="553066"/>
      </dsp:txXfrm>
    </dsp:sp>
    <dsp:sp modelId="{F0479CED-A855-40F5-AE17-4742CFB0CCBE}">
      <dsp:nvSpPr>
        <dsp:cNvPr id="0" name=""/>
        <dsp:cNvSpPr/>
      </dsp:nvSpPr>
      <dsp:spPr>
        <a:xfrm>
          <a:off x="1411432" y="2080382"/>
          <a:ext cx="2675100" cy="5530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Periodo de transición</a:t>
          </a:r>
        </a:p>
      </dsp:txBody>
      <dsp:txXfrm>
        <a:off x="1411432" y="2080382"/>
        <a:ext cx="2675100" cy="553066"/>
      </dsp:txXfrm>
    </dsp:sp>
    <dsp:sp modelId="{86CB908D-6211-4897-8092-9B8ADC6D2FB4}">
      <dsp:nvSpPr>
        <dsp:cNvPr id="0" name=""/>
        <dsp:cNvSpPr/>
      </dsp:nvSpPr>
      <dsp:spPr>
        <a:xfrm>
          <a:off x="4449344" y="2080382"/>
          <a:ext cx="2675100" cy="553066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1° de enero de 2015 y 31 de diciembre de 2015</a:t>
          </a:r>
        </a:p>
      </dsp:txBody>
      <dsp:txXfrm>
        <a:off x="4449344" y="2080382"/>
        <a:ext cx="2675100" cy="553066"/>
      </dsp:txXfrm>
    </dsp:sp>
    <dsp:sp modelId="{79CF2F88-DC37-4F40-8220-BB86F1242CDA}">
      <dsp:nvSpPr>
        <dsp:cNvPr id="0" name=""/>
        <dsp:cNvSpPr/>
      </dsp:nvSpPr>
      <dsp:spPr>
        <a:xfrm>
          <a:off x="1411432" y="2771715"/>
          <a:ext cx="2675100" cy="5530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Últimos estados financieros conforme a los decretos 2649 y 2650 de 1993</a:t>
          </a:r>
        </a:p>
      </dsp:txBody>
      <dsp:txXfrm>
        <a:off x="1411432" y="2771715"/>
        <a:ext cx="2675100" cy="553066"/>
      </dsp:txXfrm>
    </dsp:sp>
    <dsp:sp modelId="{24039A16-A38B-4261-9161-A6428929B8B0}">
      <dsp:nvSpPr>
        <dsp:cNvPr id="0" name=""/>
        <dsp:cNvSpPr/>
      </dsp:nvSpPr>
      <dsp:spPr>
        <a:xfrm>
          <a:off x="4449344" y="2771715"/>
          <a:ext cx="2675100" cy="5530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 31 de diciembre de 2015 </a:t>
          </a:r>
        </a:p>
      </dsp:txBody>
      <dsp:txXfrm>
        <a:off x="4449344" y="2771715"/>
        <a:ext cx="2675100" cy="553066"/>
      </dsp:txXfrm>
    </dsp:sp>
    <dsp:sp modelId="{911088CC-2342-436E-8BF0-94F33979B493}">
      <dsp:nvSpPr>
        <dsp:cNvPr id="0" name=""/>
        <dsp:cNvSpPr/>
      </dsp:nvSpPr>
      <dsp:spPr>
        <a:xfrm>
          <a:off x="1411432" y="3463048"/>
          <a:ext cx="2675100" cy="5530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Fecha de aplicación</a:t>
          </a:r>
        </a:p>
      </dsp:txBody>
      <dsp:txXfrm>
        <a:off x="1411432" y="3463048"/>
        <a:ext cx="2675100" cy="553066"/>
      </dsp:txXfrm>
    </dsp:sp>
    <dsp:sp modelId="{96ECB959-EB73-4A47-8180-8FE3B80E7DB4}">
      <dsp:nvSpPr>
        <dsp:cNvPr id="0" name=""/>
        <dsp:cNvSpPr/>
      </dsp:nvSpPr>
      <dsp:spPr>
        <a:xfrm>
          <a:off x="4449344" y="3463048"/>
          <a:ext cx="2675100" cy="5530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1 ° de enero de 2016</a:t>
          </a:r>
        </a:p>
      </dsp:txBody>
      <dsp:txXfrm>
        <a:off x="4449344" y="3463048"/>
        <a:ext cx="2675100" cy="553066"/>
      </dsp:txXfrm>
    </dsp:sp>
    <dsp:sp modelId="{EC81342D-2311-4F85-9ECF-A573E3FABD47}">
      <dsp:nvSpPr>
        <dsp:cNvPr id="0" name=""/>
        <dsp:cNvSpPr/>
      </dsp:nvSpPr>
      <dsp:spPr>
        <a:xfrm>
          <a:off x="1411432" y="4154381"/>
          <a:ext cx="2675100" cy="5530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Primer periodo de aplicación</a:t>
          </a:r>
        </a:p>
      </dsp:txBody>
      <dsp:txXfrm>
        <a:off x="1411432" y="4154381"/>
        <a:ext cx="2675100" cy="553066"/>
      </dsp:txXfrm>
    </dsp:sp>
    <dsp:sp modelId="{9A27EB8D-4388-44BB-8666-CEAD678EEAB6}">
      <dsp:nvSpPr>
        <dsp:cNvPr id="0" name=""/>
        <dsp:cNvSpPr/>
      </dsp:nvSpPr>
      <dsp:spPr>
        <a:xfrm>
          <a:off x="4449344" y="4154381"/>
          <a:ext cx="2675100" cy="5530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Entre el 1° de enero de 2016 al 31 de diciembre de 2016</a:t>
          </a:r>
        </a:p>
      </dsp:txBody>
      <dsp:txXfrm>
        <a:off x="4449344" y="4154381"/>
        <a:ext cx="2675100" cy="553066"/>
      </dsp:txXfrm>
    </dsp:sp>
    <dsp:sp modelId="{46AAAEE4-C45F-48AE-9042-75D77D66D596}">
      <dsp:nvSpPr>
        <dsp:cNvPr id="0" name=""/>
        <dsp:cNvSpPr/>
      </dsp:nvSpPr>
      <dsp:spPr>
        <a:xfrm>
          <a:off x="1411432" y="4845714"/>
          <a:ext cx="2675100" cy="5530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Fecha de reporte</a:t>
          </a:r>
        </a:p>
      </dsp:txBody>
      <dsp:txXfrm>
        <a:off x="1411432" y="4845714"/>
        <a:ext cx="2675100" cy="553066"/>
      </dsp:txXfrm>
    </dsp:sp>
    <dsp:sp modelId="{8D424A58-FBCD-4203-9DC0-4775E6B47B06}">
      <dsp:nvSpPr>
        <dsp:cNvPr id="0" name=""/>
        <dsp:cNvSpPr/>
      </dsp:nvSpPr>
      <dsp:spPr>
        <a:xfrm>
          <a:off x="4449344" y="4845714"/>
          <a:ext cx="2675100" cy="5530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31 de diciembre de 2016</a:t>
          </a:r>
        </a:p>
      </dsp:txBody>
      <dsp:txXfrm>
        <a:off x="4449344" y="4845714"/>
        <a:ext cx="2675100" cy="5530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3650F-1AEE-43CB-9C45-AD47064C1604}">
      <dsp:nvSpPr>
        <dsp:cNvPr id="0" name=""/>
        <dsp:cNvSpPr/>
      </dsp:nvSpPr>
      <dsp:spPr>
        <a:xfrm>
          <a:off x="4153016" y="942210"/>
          <a:ext cx="2457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5790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269767" y="981785"/>
        <a:ext cx="12289" cy="12289"/>
      </dsp:txXfrm>
    </dsp:sp>
    <dsp:sp modelId="{29BD48FF-3CEA-4B2F-8649-EC768BA812F6}">
      <dsp:nvSpPr>
        <dsp:cNvPr id="0" name=""/>
        <dsp:cNvSpPr/>
      </dsp:nvSpPr>
      <dsp:spPr>
        <a:xfrm>
          <a:off x="1330169" y="942210"/>
          <a:ext cx="10648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64842" y="4572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835969" y="961309"/>
        <a:ext cx="53242" cy="53242"/>
      </dsp:txXfrm>
    </dsp:sp>
    <dsp:sp modelId="{3E019ABF-A1BC-4226-AB06-8E4E0498C63C}">
      <dsp:nvSpPr>
        <dsp:cNvPr id="0" name=""/>
        <dsp:cNvSpPr/>
      </dsp:nvSpPr>
      <dsp:spPr>
        <a:xfrm rot="16200000">
          <a:off x="156827" y="800590"/>
          <a:ext cx="1972003" cy="37468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/>
            <a:t>Modificaciones</a:t>
          </a:r>
          <a:endParaRPr lang="es-CO" sz="2000" kern="1200" dirty="0"/>
        </a:p>
      </dsp:txBody>
      <dsp:txXfrm>
        <a:off x="156827" y="800590"/>
        <a:ext cx="1972003" cy="374680"/>
      </dsp:txXfrm>
    </dsp:sp>
    <dsp:sp modelId="{81D0B9C0-3E93-4D01-92DF-935FB08B3FE0}">
      <dsp:nvSpPr>
        <dsp:cNvPr id="0" name=""/>
        <dsp:cNvSpPr/>
      </dsp:nvSpPr>
      <dsp:spPr>
        <a:xfrm>
          <a:off x="2395012" y="696990"/>
          <a:ext cx="1758004" cy="58187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Modifica las fechas establecidas en el decreto 3022 de 2013</a:t>
          </a:r>
          <a:endParaRPr lang="es-CO" sz="1400" kern="1200" dirty="0"/>
        </a:p>
      </dsp:txBody>
      <dsp:txXfrm>
        <a:off x="2395012" y="696990"/>
        <a:ext cx="1758004" cy="581879"/>
      </dsp:txXfrm>
    </dsp:sp>
    <dsp:sp modelId="{304E9F03-99D5-4907-AC02-5526B28A39D0}">
      <dsp:nvSpPr>
        <dsp:cNvPr id="0" name=""/>
        <dsp:cNvSpPr/>
      </dsp:nvSpPr>
      <dsp:spPr>
        <a:xfrm>
          <a:off x="4398807" y="562709"/>
          <a:ext cx="4412591" cy="850442"/>
        </a:xfrm>
        <a:prstGeom prst="rect">
          <a:avLst/>
        </a:prstGeom>
        <a:gradFill rotWithShape="0">
          <a:gsLst>
            <a:gs pos="0">
              <a:schemeClr val="accent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Un nuevo plazo para los preparadores del grupo 2, que decidieron aplicar de forma voluntaria      el marco técnico normativo del grupo 1. Según el párrafo 4 del artículo 3, del decreto 3022 de 2013.</a:t>
          </a:r>
          <a:endParaRPr lang="es-CO" sz="1400" b="1" kern="1200" dirty="0"/>
        </a:p>
      </dsp:txBody>
      <dsp:txXfrm>
        <a:off x="4398807" y="562709"/>
        <a:ext cx="4412591" cy="8504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F5787-0DE2-4F63-B31E-0516A89577B7}">
      <dsp:nvSpPr>
        <dsp:cNvPr id="0" name=""/>
        <dsp:cNvSpPr/>
      </dsp:nvSpPr>
      <dsp:spPr>
        <a:xfrm>
          <a:off x="580565" y="1926795"/>
          <a:ext cx="1252681" cy="1537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6340" y="0"/>
              </a:lnTo>
              <a:lnTo>
                <a:pt x="626340" y="1537517"/>
              </a:lnTo>
              <a:lnTo>
                <a:pt x="1252681" y="1537517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b="1" kern="1200"/>
        </a:p>
      </dsp:txBody>
      <dsp:txXfrm>
        <a:off x="1157325" y="2645973"/>
        <a:ext cx="99161" cy="99161"/>
      </dsp:txXfrm>
    </dsp:sp>
    <dsp:sp modelId="{73FD2520-82DA-4EDA-81D1-3560C7E1004B}">
      <dsp:nvSpPr>
        <dsp:cNvPr id="0" name=""/>
        <dsp:cNvSpPr/>
      </dsp:nvSpPr>
      <dsp:spPr>
        <a:xfrm>
          <a:off x="6153252" y="2707527"/>
          <a:ext cx="2891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9148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b="1" kern="1200"/>
        </a:p>
      </dsp:txBody>
      <dsp:txXfrm>
        <a:off x="6290597" y="2746019"/>
        <a:ext cx="14457" cy="14457"/>
      </dsp:txXfrm>
    </dsp:sp>
    <dsp:sp modelId="{C3261D20-5B6A-476C-B9B2-40438426B40A}">
      <dsp:nvSpPr>
        <dsp:cNvPr id="0" name=""/>
        <dsp:cNvSpPr/>
      </dsp:nvSpPr>
      <dsp:spPr>
        <a:xfrm>
          <a:off x="580565" y="1926795"/>
          <a:ext cx="1252681" cy="826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6340" y="0"/>
              </a:lnTo>
              <a:lnTo>
                <a:pt x="626340" y="826452"/>
              </a:lnTo>
              <a:lnTo>
                <a:pt x="1252681" y="826452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b="1" kern="1200"/>
        </a:p>
      </dsp:txBody>
      <dsp:txXfrm>
        <a:off x="1169387" y="2302502"/>
        <a:ext cx="75037" cy="75037"/>
      </dsp:txXfrm>
    </dsp:sp>
    <dsp:sp modelId="{4A162F4F-973D-41FA-8034-218CC9F11805}">
      <dsp:nvSpPr>
        <dsp:cNvPr id="0" name=""/>
        <dsp:cNvSpPr/>
      </dsp:nvSpPr>
      <dsp:spPr>
        <a:xfrm>
          <a:off x="580565" y="1926795"/>
          <a:ext cx="1252681" cy="115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6340" y="0"/>
              </a:lnTo>
              <a:lnTo>
                <a:pt x="626340" y="115388"/>
              </a:lnTo>
              <a:lnTo>
                <a:pt x="1252681" y="11538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b="1" kern="1200"/>
        </a:p>
      </dsp:txBody>
      <dsp:txXfrm>
        <a:off x="1175456" y="1953039"/>
        <a:ext cx="62899" cy="62899"/>
      </dsp:txXfrm>
    </dsp:sp>
    <dsp:sp modelId="{C68F42FD-DAEA-46CA-B158-2C54EACDB214}">
      <dsp:nvSpPr>
        <dsp:cNvPr id="0" name=""/>
        <dsp:cNvSpPr/>
      </dsp:nvSpPr>
      <dsp:spPr>
        <a:xfrm>
          <a:off x="580565" y="1491215"/>
          <a:ext cx="1252681" cy="435580"/>
        </a:xfrm>
        <a:custGeom>
          <a:avLst/>
          <a:gdLst/>
          <a:ahLst/>
          <a:cxnLst/>
          <a:rect l="0" t="0" r="0" b="0"/>
          <a:pathLst>
            <a:path>
              <a:moveTo>
                <a:pt x="0" y="435580"/>
              </a:moveTo>
              <a:lnTo>
                <a:pt x="626340" y="435580"/>
              </a:lnTo>
              <a:lnTo>
                <a:pt x="626340" y="0"/>
              </a:lnTo>
              <a:lnTo>
                <a:pt x="1252681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b="1" kern="1200"/>
        </a:p>
      </dsp:txBody>
      <dsp:txXfrm>
        <a:off x="1173750" y="1675848"/>
        <a:ext cx="66312" cy="66312"/>
      </dsp:txXfrm>
    </dsp:sp>
    <dsp:sp modelId="{6682B282-0275-49B3-A79F-7A10FBC19BD6}">
      <dsp:nvSpPr>
        <dsp:cNvPr id="0" name=""/>
        <dsp:cNvSpPr/>
      </dsp:nvSpPr>
      <dsp:spPr>
        <a:xfrm>
          <a:off x="580565" y="940246"/>
          <a:ext cx="1252681" cy="986548"/>
        </a:xfrm>
        <a:custGeom>
          <a:avLst/>
          <a:gdLst/>
          <a:ahLst/>
          <a:cxnLst/>
          <a:rect l="0" t="0" r="0" b="0"/>
          <a:pathLst>
            <a:path>
              <a:moveTo>
                <a:pt x="0" y="986548"/>
              </a:moveTo>
              <a:lnTo>
                <a:pt x="626340" y="986548"/>
              </a:lnTo>
              <a:lnTo>
                <a:pt x="626340" y="0"/>
              </a:lnTo>
              <a:lnTo>
                <a:pt x="1252681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600" b="1" kern="1200"/>
        </a:p>
      </dsp:txBody>
      <dsp:txXfrm>
        <a:off x="1167043" y="1393657"/>
        <a:ext cx="79725" cy="79725"/>
      </dsp:txXfrm>
    </dsp:sp>
    <dsp:sp modelId="{7773650F-1AEE-43CB-9C45-AD47064C1604}">
      <dsp:nvSpPr>
        <dsp:cNvPr id="0" name=""/>
        <dsp:cNvSpPr/>
      </dsp:nvSpPr>
      <dsp:spPr>
        <a:xfrm>
          <a:off x="6153252" y="343558"/>
          <a:ext cx="2891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9148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b="1" kern="1200"/>
        </a:p>
      </dsp:txBody>
      <dsp:txXfrm>
        <a:off x="6290597" y="382049"/>
        <a:ext cx="14457" cy="14457"/>
      </dsp:txXfrm>
    </dsp:sp>
    <dsp:sp modelId="{29BD48FF-3CEA-4B2F-8649-EC768BA812F6}">
      <dsp:nvSpPr>
        <dsp:cNvPr id="0" name=""/>
        <dsp:cNvSpPr/>
      </dsp:nvSpPr>
      <dsp:spPr>
        <a:xfrm>
          <a:off x="580565" y="389278"/>
          <a:ext cx="1252681" cy="1537517"/>
        </a:xfrm>
        <a:custGeom>
          <a:avLst/>
          <a:gdLst/>
          <a:ahLst/>
          <a:cxnLst/>
          <a:rect l="0" t="0" r="0" b="0"/>
          <a:pathLst>
            <a:path>
              <a:moveTo>
                <a:pt x="0" y="1537517"/>
              </a:moveTo>
              <a:lnTo>
                <a:pt x="626340" y="1537517"/>
              </a:lnTo>
              <a:lnTo>
                <a:pt x="626340" y="0"/>
              </a:lnTo>
              <a:lnTo>
                <a:pt x="1252681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b="1" kern="1200"/>
        </a:p>
      </dsp:txBody>
      <dsp:txXfrm>
        <a:off x="1157325" y="1108456"/>
        <a:ext cx="99161" cy="99161"/>
      </dsp:txXfrm>
    </dsp:sp>
    <dsp:sp modelId="{3E019ABF-A1BC-4226-AB06-8E4E0498C63C}">
      <dsp:nvSpPr>
        <dsp:cNvPr id="0" name=""/>
        <dsp:cNvSpPr/>
      </dsp:nvSpPr>
      <dsp:spPr>
        <a:xfrm rot="16200000">
          <a:off x="-799755" y="1706407"/>
          <a:ext cx="2319867" cy="44077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/>
            <a:t>MODIFICACIONES DUR Y ACLARA:</a:t>
          </a:r>
          <a:endParaRPr lang="es-CO" sz="1500" b="1" kern="1200" dirty="0"/>
        </a:p>
      </dsp:txBody>
      <dsp:txXfrm>
        <a:off x="-799755" y="1706407"/>
        <a:ext cx="2319867" cy="440774"/>
      </dsp:txXfrm>
    </dsp:sp>
    <dsp:sp modelId="{81D0B9C0-3E93-4D01-92DF-935FB08B3FE0}">
      <dsp:nvSpPr>
        <dsp:cNvPr id="0" name=""/>
        <dsp:cNvSpPr/>
      </dsp:nvSpPr>
      <dsp:spPr>
        <a:xfrm>
          <a:off x="1833247" y="168890"/>
          <a:ext cx="4320004" cy="44077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Cronograma aplicación grupo 2 </a:t>
          </a:r>
          <a:endParaRPr lang="es-CO" sz="1400" b="1" kern="1200" dirty="0"/>
        </a:p>
      </dsp:txBody>
      <dsp:txXfrm>
        <a:off x="1833247" y="168890"/>
        <a:ext cx="4320004" cy="440774"/>
      </dsp:txXfrm>
    </dsp:sp>
    <dsp:sp modelId="{304E9F03-99D5-4907-AC02-5526B28A39D0}">
      <dsp:nvSpPr>
        <dsp:cNvPr id="0" name=""/>
        <dsp:cNvSpPr/>
      </dsp:nvSpPr>
      <dsp:spPr>
        <a:xfrm>
          <a:off x="6442400" y="1914"/>
          <a:ext cx="2945495" cy="77472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sistema General de Seguridad Social (SGSSS) y cajas de compensación familiar</a:t>
          </a:r>
          <a:endParaRPr lang="es-CO" sz="1400" b="1" kern="1200" dirty="0"/>
        </a:p>
      </dsp:txBody>
      <dsp:txXfrm>
        <a:off x="6442400" y="1914"/>
        <a:ext cx="2945495" cy="774727"/>
      </dsp:txXfrm>
    </dsp:sp>
    <dsp:sp modelId="{D6F5E96E-EAFE-4C4B-B565-57A2EAFD8D44}">
      <dsp:nvSpPr>
        <dsp:cNvPr id="0" name=""/>
        <dsp:cNvSpPr/>
      </dsp:nvSpPr>
      <dsp:spPr>
        <a:xfrm>
          <a:off x="1833247" y="719859"/>
          <a:ext cx="4320004" cy="44077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Aportes sociales para las entidades de la naturaleza</a:t>
          </a:r>
          <a:endParaRPr lang="es-CO" sz="1400" b="1" kern="1200" dirty="0"/>
        </a:p>
      </dsp:txBody>
      <dsp:txXfrm>
        <a:off x="1833247" y="719859"/>
        <a:ext cx="4320004" cy="440774"/>
      </dsp:txXfrm>
    </dsp:sp>
    <dsp:sp modelId="{8E6282AA-0892-406A-9ECE-FAC09AF30181}">
      <dsp:nvSpPr>
        <dsp:cNvPr id="0" name=""/>
        <dsp:cNvSpPr/>
      </dsp:nvSpPr>
      <dsp:spPr>
        <a:xfrm>
          <a:off x="1833247" y="1270827"/>
          <a:ext cx="4320004" cy="44077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Normas de aseguramiento de la información</a:t>
          </a:r>
          <a:endParaRPr lang="es-CO" sz="1400" b="1" kern="1200" dirty="0"/>
        </a:p>
      </dsp:txBody>
      <dsp:txXfrm>
        <a:off x="1833247" y="1270827"/>
        <a:ext cx="4320004" cy="440774"/>
      </dsp:txXfrm>
    </dsp:sp>
    <dsp:sp modelId="{F0479CED-A855-40F5-AE17-4742CFB0CCBE}">
      <dsp:nvSpPr>
        <dsp:cNvPr id="0" name=""/>
        <dsp:cNvSpPr/>
      </dsp:nvSpPr>
      <dsp:spPr>
        <a:xfrm>
          <a:off x="1833247" y="1821796"/>
          <a:ext cx="4320004" cy="44077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Reafirmación sobre la ejecución de la </a:t>
          </a:r>
          <a:r>
            <a:rPr lang="es-CO" sz="1400" b="1" kern="1200" dirty="0" err="1" smtClean="0"/>
            <a:t>Nic</a:t>
          </a:r>
          <a:r>
            <a:rPr lang="es-CO" sz="1400" b="1" kern="1200" dirty="0" smtClean="0"/>
            <a:t> 1</a:t>
          </a:r>
          <a:endParaRPr lang="es-CO" sz="1400" b="1" kern="1200" dirty="0"/>
        </a:p>
      </dsp:txBody>
      <dsp:txXfrm>
        <a:off x="1833247" y="1821796"/>
        <a:ext cx="4320004" cy="440774"/>
      </dsp:txXfrm>
    </dsp:sp>
    <dsp:sp modelId="{79CF2F88-DC37-4F40-8220-BB86F1242CDA}">
      <dsp:nvSpPr>
        <dsp:cNvPr id="0" name=""/>
        <dsp:cNvSpPr/>
      </dsp:nvSpPr>
      <dsp:spPr>
        <a:xfrm>
          <a:off x="1833247" y="2372764"/>
          <a:ext cx="4320004" cy="7609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Precisión sobre contadores y revisores fiscales sobre las Normas de Aseguramiento de Información</a:t>
          </a:r>
          <a:endParaRPr lang="es-CO" sz="1400" b="1" kern="1200" dirty="0"/>
        </a:p>
      </dsp:txBody>
      <dsp:txXfrm>
        <a:off x="1833247" y="2372764"/>
        <a:ext cx="4320004" cy="760966"/>
      </dsp:txXfrm>
    </dsp:sp>
    <dsp:sp modelId="{24039A16-A38B-4261-9161-A6428929B8B0}">
      <dsp:nvSpPr>
        <dsp:cNvPr id="0" name=""/>
        <dsp:cNvSpPr/>
      </dsp:nvSpPr>
      <dsp:spPr>
        <a:xfrm>
          <a:off x="6442400" y="2006950"/>
          <a:ext cx="3239501" cy="14925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Los revisores fiscales aplicaran NIAS contenidas en el anexo 4 y también aplicarán ISAE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No revisores que auditan. Aplicarán NIA, NITR, ISAE o las NISR contenidas anexo 4 DUR</a:t>
          </a:r>
          <a:endParaRPr lang="es-CO" sz="1400" b="1" kern="1200" dirty="0"/>
        </a:p>
      </dsp:txBody>
      <dsp:txXfrm>
        <a:off x="6442400" y="2006950"/>
        <a:ext cx="3239501" cy="1492595"/>
      </dsp:txXfrm>
    </dsp:sp>
    <dsp:sp modelId="{8D424A58-FBCD-4203-9DC0-4775E6B47B06}">
      <dsp:nvSpPr>
        <dsp:cNvPr id="0" name=""/>
        <dsp:cNvSpPr/>
      </dsp:nvSpPr>
      <dsp:spPr>
        <a:xfrm>
          <a:off x="1833247" y="3243924"/>
          <a:ext cx="4320004" cy="44077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Bases técnicas calculo actuarial 2783 de 2001</a:t>
          </a:r>
          <a:endParaRPr lang="es-CO" sz="1400" b="1" kern="1200" dirty="0"/>
        </a:p>
      </dsp:txBody>
      <dsp:txXfrm>
        <a:off x="1833247" y="3243924"/>
        <a:ext cx="4320004" cy="440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151D-D205-40D8-9500-FE486C7D0C62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5B5-5F4D-4FFE-AB93-095BD53A79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22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151D-D205-40D8-9500-FE486C7D0C62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5B5-5F4D-4FFE-AB93-095BD53A79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477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151D-D205-40D8-9500-FE486C7D0C62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5B5-5F4D-4FFE-AB93-095BD53A79AC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3322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151D-D205-40D8-9500-FE486C7D0C62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5B5-5F4D-4FFE-AB93-095BD53A79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6879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151D-D205-40D8-9500-FE486C7D0C62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5B5-5F4D-4FFE-AB93-095BD53A79AC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8238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151D-D205-40D8-9500-FE486C7D0C62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5B5-5F4D-4FFE-AB93-095BD53A79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3966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151D-D205-40D8-9500-FE486C7D0C62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5B5-5F4D-4FFE-AB93-095BD53A79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0040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151D-D205-40D8-9500-FE486C7D0C62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5B5-5F4D-4FFE-AB93-095BD53A79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271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151D-D205-40D8-9500-FE486C7D0C62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5B5-5F4D-4FFE-AB93-095BD53A79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876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151D-D205-40D8-9500-FE486C7D0C62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5B5-5F4D-4FFE-AB93-095BD53A79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22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151D-D205-40D8-9500-FE486C7D0C62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5B5-5F4D-4FFE-AB93-095BD53A79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681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151D-D205-40D8-9500-FE486C7D0C62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5B5-5F4D-4FFE-AB93-095BD53A79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554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151D-D205-40D8-9500-FE486C7D0C62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5B5-5F4D-4FFE-AB93-095BD53A79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355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151D-D205-40D8-9500-FE486C7D0C62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5B5-5F4D-4FFE-AB93-095BD53A79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405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151D-D205-40D8-9500-FE486C7D0C62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5B5-5F4D-4FFE-AB93-095BD53A79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606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151D-D205-40D8-9500-FE486C7D0C62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5B5-5F4D-4FFE-AB93-095BD53A79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817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3151D-D205-40D8-9500-FE486C7D0C62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EAF65B5-5F4D-4FFE-AB93-095BD53A79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10275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640864" y="901337"/>
            <a:ext cx="289917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GRUPO 2</a:t>
            </a:r>
            <a:endParaRPr lang="es-CO" b="1" dirty="0"/>
          </a:p>
        </p:txBody>
      </p:sp>
      <p:pic>
        <p:nvPicPr>
          <p:cNvPr id="1026" name="Picture 2" descr="Resultado de imagen para py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29" y="1698172"/>
            <a:ext cx="3961746" cy="191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redondeado 4"/>
          <p:cNvSpPr/>
          <p:nvPr/>
        </p:nvSpPr>
        <p:spPr>
          <a:xfrm>
            <a:off x="6798923" y="714940"/>
            <a:ext cx="3210036" cy="921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Decreto 2784 de 2012</a:t>
            </a:r>
          </a:p>
          <a:p>
            <a:pPr algn="ctr"/>
            <a:r>
              <a:rPr lang="es-CO" b="1" dirty="0" smtClean="0"/>
              <a:t>Grupo </a:t>
            </a:r>
            <a:r>
              <a:rPr lang="es-CO" b="1" dirty="0" smtClean="0"/>
              <a:t>2</a:t>
            </a:r>
          </a:p>
          <a:p>
            <a:pPr algn="ctr"/>
            <a:r>
              <a:rPr lang="es-CO" b="1" dirty="0" smtClean="0"/>
              <a:t>Ámbito de aplicación</a:t>
            </a:r>
            <a:endParaRPr lang="es-CO" b="1" dirty="0" smtClean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17883673"/>
              </p:ext>
            </p:extLst>
          </p:nvPr>
        </p:nvGraphicFramePr>
        <p:xfrm>
          <a:off x="1584848" y="1419329"/>
          <a:ext cx="9373884" cy="6401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481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245496"/>
              </p:ext>
            </p:extLst>
          </p:nvPr>
        </p:nvGraphicFramePr>
        <p:xfrm>
          <a:off x="3787519" y="896323"/>
          <a:ext cx="7620000" cy="5405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Resultado de imagen para cronogram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98" y="2411503"/>
            <a:ext cx="241935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81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 rot="16200000">
            <a:off x="4381" y="3242098"/>
            <a:ext cx="2006949" cy="609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Decreto </a:t>
            </a:r>
            <a:r>
              <a:rPr lang="es-CO" b="1" dirty="0" smtClean="0"/>
              <a:t>2129 </a:t>
            </a:r>
            <a:r>
              <a:rPr lang="es-CO" b="1" dirty="0" smtClean="0"/>
              <a:t>de </a:t>
            </a:r>
            <a:r>
              <a:rPr lang="es-CO" b="1" dirty="0" smtClean="0"/>
              <a:t>2014</a:t>
            </a:r>
            <a:endParaRPr lang="es-CO" b="1" dirty="0" smtClean="0"/>
          </a:p>
        </p:txBody>
      </p:sp>
      <p:graphicFrame>
        <p:nvGraphicFramePr>
          <p:cNvPr id="3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549839"/>
              </p:ext>
            </p:extLst>
          </p:nvPr>
        </p:nvGraphicFramePr>
        <p:xfrm>
          <a:off x="796837" y="745587"/>
          <a:ext cx="10585940" cy="1975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168458"/>
              </p:ext>
            </p:extLst>
          </p:nvPr>
        </p:nvGraphicFramePr>
        <p:xfrm>
          <a:off x="1406774" y="2543591"/>
          <a:ext cx="10785226" cy="3686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5219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103077" y="938146"/>
            <a:ext cx="6096000" cy="966483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Modifica </a:t>
            </a:r>
            <a:r>
              <a:rPr lang="es-CO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anexo 2 grupo 2 incorporan el texto sección 23 “ingresos ordinarios, ya que se les olvidó incluir dicha sección.</a:t>
            </a:r>
            <a:endParaRPr lang="es-CO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1312676" y="1116419"/>
            <a:ext cx="2006949" cy="609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DECRETO 2131 de 2016</a:t>
            </a:r>
            <a:endParaRPr lang="es-CO" dirty="0"/>
          </a:p>
        </p:txBody>
      </p:sp>
      <p:cxnSp>
        <p:nvCxnSpPr>
          <p:cNvPr id="5" name="Conector recto de flecha 4"/>
          <p:cNvCxnSpPr>
            <a:stCxn id="3" idx="3"/>
            <a:endCxn id="2" idx="1"/>
          </p:cNvCxnSpPr>
          <p:nvPr/>
        </p:nvCxnSpPr>
        <p:spPr>
          <a:xfrm>
            <a:off x="3319625" y="1421387"/>
            <a:ext cx="783452" cy="1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Rectángulo 5"/>
          <p:cNvSpPr/>
          <p:nvPr/>
        </p:nvSpPr>
        <p:spPr>
          <a:xfrm>
            <a:off x="4103077" y="2313894"/>
            <a:ext cx="6096000" cy="2254528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88000">
                <a:schemeClr val="accent6">
                  <a:hueOff val="0"/>
                  <a:satOff val="0"/>
                  <a:lumOff val="0"/>
                  <a:alphaOff val="0"/>
                  <a:tint val="9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establece la </a:t>
            </a:r>
            <a:r>
              <a:rPr lang="es-CO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etapa </a:t>
            </a:r>
            <a:r>
              <a:rPr lang="es-CO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prueba de proceso para la aplicación de las NIIF, a aquellas entidades que quieran acogerse voluntariamente y conozcan beneficios de los incisos que genera, el cual puede ser grupo 2</a:t>
            </a:r>
            <a:endParaRPr lang="es-CO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Especifica condiciones de </a:t>
            </a:r>
            <a:r>
              <a:rPr lang="es-CO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aplicación</a:t>
            </a:r>
            <a:r>
              <a:rPr lang="es-CO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informes requeridos en la etapa de prueba</a:t>
            </a:r>
            <a:endParaRPr lang="es-CO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1326393" y="2985078"/>
            <a:ext cx="2006949" cy="609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DECRETO </a:t>
            </a:r>
            <a:r>
              <a:rPr lang="es-CO" b="1" dirty="0" smtClean="0"/>
              <a:t>2496 DE 2011</a:t>
            </a:r>
            <a:endParaRPr lang="es-CO" dirty="0"/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3333342" y="3189777"/>
            <a:ext cx="783452" cy="1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4088308" y="4977687"/>
            <a:ext cx="6096000" cy="1277786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88000">
                <a:schemeClr val="accent6">
                  <a:hueOff val="0"/>
                  <a:satOff val="0"/>
                  <a:lumOff val="0"/>
                  <a:alphaOff val="0"/>
                  <a:tint val="9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 remisiones contenidas en las normas tributarias continuaran vigentes durante 4 años grupo 2 comienza a partir del 1 de enero de enero de 2016 y culmina el 31 de diciembre de 2019</a:t>
            </a:r>
            <a:endParaRPr lang="es-CO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1326393" y="5183249"/>
            <a:ext cx="2006949" cy="609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DECRETO </a:t>
            </a:r>
            <a:r>
              <a:rPr lang="es-CO" b="1" dirty="0" smtClean="0"/>
              <a:t>2496 DE 2011</a:t>
            </a:r>
            <a:endParaRPr lang="es-CO" dirty="0"/>
          </a:p>
        </p:txBody>
      </p:sp>
      <p:cxnSp>
        <p:nvCxnSpPr>
          <p:cNvPr id="12" name="Conector recto de flecha 11"/>
          <p:cNvCxnSpPr/>
          <p:nvPr/>
        </p:nvCxnSpPr>
        <p:spPr>
          <a:xfrm>
            <a:off x="3319099" y="5432317"/>
            <a:ext cx="783452" cy="1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6201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462</Words>
  <Application>Microsoft Office PowerPoint</Application>
  <PresentationFormat>Panorámica</PresentationFormat>
  <Paragraphs>48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6</cp:revision>
  <dcterms:created xsi:type="dcterms:W3CDTF">2017-09-17T15:07:07Z</dcterms:created>
  <dcterms:modified xsi:type="dcterms:W3CDTF">2017-09-17T16:02:42Z</dcterms:modified>
</cp:coreProperties>
</file>