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53952-1843-476B-BA07-AFE02E5F4D39}" type="datetimeFigureOut">
              <a:rPr lang="es-AR" smtClean="0"/>
              <a:t>24/07/2017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FA2B8-4090-4012-93E3-9F89E744B6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678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E96-9A67-4C46-B62F-1791359D9489}" type="datetime1">
              <a:rPr lang="es-AR" smtClean="0"/>
              <a:t>24/07/2017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2404B-833D-421C-A9F0-3D742A59F42E}" type="datetime1">
              <a:rPr lang="es-AR" smtClean="0"/>
              <a:t>24/07/2017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5ABF-7B85-427F-A39E-09EF8312054C}" type="datetime1">
              <a:rPr lang="es-AR" smtClean="0"/>
              <a:t>24/07/2017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111B-08F0-4AEA-8982-57EBD77406E2}" type="datetime1">
              <a:rPr lang="es-AR" smtClean="0"/>
              <a:t>24/07/2017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4FF4-016B-4A3B-9B5E-405C7D91B2A5}" type="datetime1">
              <a:rPr lang="es-AR" smtClean="0"/>
              <a:t>24/07/2017</a:t>
            </a:fld>
            <a:endParaRPr lang="es-A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6898-B11E-442E-841C-4D8AA63A1333}" type="datetime1">
              <a:rPr lang="es-AR" smtClean="0"/>
              <a:t>24/07/2017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AC96D-110A-4B55-B465-3AB666698781}" type="datetime1">
              <a:rPr lang="es-AR" smtClean="0"/>
              <a:t>24/07/2017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76ED-ADDB-4258-8FA5-89829D9DCCB8}" type="datetime1">
              <a:rPr lang="es-AR" smtClean="0"/>
              <a:t>24/07/2017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0CA6-FE30-4EBC-BFC1-16A66587A39E}" type="datetime1">
              <a:rPr lang="es-AR" smtClean="0"/>
              <a:t>24/07/2017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2F89-2C3A-4724-80CF-ED5C1D0BD175}" type="datetime1">
              <a:rPr lang="es-AR" smtClean="0"/>
              <a:t>24/07/2017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E51C-1F34-46A1-AEA9-A3FB2CCC525A}" type="datetime1">
              <a:rPr lang="es-AR" smtClean="0"/>
              <a:t>24/07/2017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B4985A3-DAB0-4B98-BF5E-E4BACB91018F}" type="datetime1">
              <a:rPr lang="es-AR" smtClean="0"/>
              <a:t>24/07/2017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F113233-7B22-4F50-B845-55A3CA2FC7D7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Competencias Digitales para Docentes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313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25" y="2132856"/>
            <a:ext cx="8367831" cy="2369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250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Rectángulo"/>
          <p:cNvSpPr/>
          <p:nvPr/>
        </p:nvSpPr>
        <p:spPr>
          <a:xfrm>
            <a:off x="1998697" y="6453336"/>
            <a:ext cx="5146606" cy="2661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697" y="138547"/>
            <a:ext cx="5146606" cy="6580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858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88" y="468435"/>
            <a:ext cx="8105824" cy="5921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9563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7" r="13007"/>
          <a:stretch>
            <a:fillRect/>
          </a:stretch>
        </p:blipFill>
        <p:spPr/>
      </p:pic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3233-7B22-4F50-B845-55A3CA2FC7D7}" type="slidenum">
              <a:rPr lang="es-AR" smtClean="0"/>
              <a:t>5</a:t>
            </a:fld>
            <a:endParaRPr lang="es-AR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55448" y="2636912"/>
            <a:ext cx="2377440" cy="137160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Estándares para evaluar la aplicación de las </a:t>
            </a:r>
            <a:r>
              <a:rPr lang="es-AR" dirty="0" err="1" smtClean="0"/>
              <a:t>TICs</a:t>
            </a:r>
            <a:r>
              <a:rPr lang="es-AR" dirty="0" smtClean="0"/>
              <a:t> en la Institución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67742767"/>
      </p:ext>
    </p:extLst>
  </p:cSld>
  <p:clrMapOvr>
    <a:masterClrMapping/>
  </p:clrMapOvr>
</p:sld>
</file>

<file path=ppt/theme/theme1.xml><?xml version="1.0" encoding="utf-8"?>
<a:theme xmlns:a="http://schemas.openxmlformats.org/drawingml/2006/main" name="Paj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</TotalTime>
  <Words>20</Words>
  <Application>Microsoft Office PowerPoint</Application>
  <PresentationFormat>Presentación en pantalla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Paja</vt:lpstr>
      <vt:lpstr>Competencias Digitales para Docentes</vt:lpstr>
      <vt:lpstr>Presentación de PowerPoint</vt:lpstr>
      <vt:lpstr>Presentación de PowerPoint</vt:lpstr>
      <vt:lpstr>Presentación de PowerPoint</vt:lpstr>
      <vt:lpstr>Estándares para evaluar la aplicación de las TICs en la Institución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Competencias Digitales para Docentes</dc:title>
  <dc:creator>guadalupe</dc:creator>
  <cp:lastModifiedBy>guadalupe</cp:lastModifiedBy>
  <cp:revision>3</cp:revision>
  <dcterms:created xsi:type="dcterms:W3CDTF">2017-07-24T23:02:20Z</dcterms:created>
  <dcterms:modified xsi:type="dcterms:W3CDTF">2017-07-24T23:21:53Z</dcterms:modified>
</cp:coreProperties>
</file>