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92398" y="1985431"/>
            <a:ext cx="6815669" cy="1515533"/>
          </a:xfrm>
        </p:spPr>
        <p:txBody>
          <a:bodyPr/>
          <a:lstStyle/>
          <a:p>
            <a:r>
              <a:rPr lang="it-IT" sz="4800" b="1" dirty="0" smtClean="0"/>
              <a:t>LA SCUOLA NELL’ITALIA UNITA</a:t>
            </a:r>
            <a:endParaRPr lang="it-IT" sz="48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Lo stato totalitario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2142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6000" dirty="0" smtClean="0"/>
              <a:t>1930</a:t>
            </a:r>
            <a:r>
              <a:rPr lang="it-IT" dirty="0" smtClean="0"/>
              <a:t>: l’istruzione industriale in Italia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053043"/>
          </a:xfrm>
        </p:spPr>
        <p:txBody>
          <a:bodyPr/>
          <a:lstStyle/>
          <a:p>
            <a:r>
              <a:rPr lang="it-IT" dirty="0" smtClean="0"/>
              <a:t>Trattata dal Ministero dell’ Educazione Nazionale </a:t>
            </a:r>
          </a:p>
          <a:p>
            <a:r>
              <a:rPr lang="it-IT" dirty="0" smtClean="0"/>
              <a:t>Scuola unica di avviamento al lavoro (scuola </a:t>
            </a:r>
            <a:r>
              <a:rPr lang="it-IT" dirty="0" smtClean="0"/>
              <a:t>industriale, </a:t>
            </a:r>
            <a:r>
              <a:rPr lang="it-IT" dirty="0" smtClean="0"/>
              <a:t>corsi industriali)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19225" y="46482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PROBLEMATICHE:</a:t>
            </a:r>
          </a:p>
          <a:p>
            <a:r>
              <a:rPr lang="it-IT" dirty="0" smtClean="0"/>
              <a:t>Andamento irregolare dovuto dalla mancanza di frequenza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71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 </a:t>
            </a:r>
            <a:r>
              <a:rPr lang="it-IT" sz="6000" dirty="0" smtClean="0"/>
              <a:t>1935</a:t>
            </a:r>
            <a:r>
              <a:rPr lang="it-IT" dirty="0" smtClean="0"/>
              <a:t>: </a:t>
            </a:r>
            <a:br>
              <a:rPr lang="it-IT" dirty="0" smtClean="0"/>
            </a:br>
            <a:r>
              <a:rPr lang="it-IT" dirty="0" smtClean="0"/>
              <a:t>sviluppo industriale ed economia di guerra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Processi di urbanizzazione</a:t>
            </a:r>
          </a:p>
          <a:p>
            <a:r>
              <a:rPr lang="it-IT" dirty="0" smtClean="0"/>
              <a:t>Incremento di forze lavoro che dalla campagna si spostano nei grandi centri industriali</a:t>
            </a:r>
          </a:p>
          <a:p>
            <a:r>
              <a:rPr lang="it-IT" dirty="0" smtClean="0"/>
              <a:t>Industrializzazione che porta allo sviluppo del settore meccanico-metallurgico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92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3446" y="915457"/>
            <a:ext cx="9269081" cy="1303867"/>
          </a:xfrm>
        </p:spPr>
        <p:txBody>
          <a:bodyPr/>
          <a:lstStyle/>
          <a:p>
            <a:r>
              <a:rPr lang="it-IT" dirty="0" smtClean="0"/>
              <a:t>Riforma Gentile</a:t>
            </a:r>
            <a:endParaRPr lang="it-IT" dirty="0"/>
          </a:p>
        </p:txBody>
      </p:sp>
      <p:pic>
        <p:nvPicPr>
          <p:cNvPr id="2050" name="Picture 2" descr="Risultati immagini per scuola fasc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702" y="654928"/>
            <a:ext cx="2695504" cy="173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Creazione dell’ Istituto Magistrale per la formazione dei futuri insegnanti elementari</a:t>
            </a:r>
            <a:r>
              <a:rPr lang="it-IT" dirty="0" smtClean="0"/>
              <a:t>.</a:t>
            </a:r>
          </a:p>
          <a:p>
            <a:r>
              <a:rPr lang="it-IT" dirty="0"/>
              <a:t>Insegnamento obbligatorio della religione cattolica considerata “fondamento e coronamento” dell’istruzione primaria</a:t>
            </a:r>
            <a:r>
              <a:rPr lang="it-IT" dirty="0" smtClean="0"/>
              <a:t>.</a:t>
            </a:r>
          </a:p>
          <a:p>
            <a:r>
              <a:rPr lang="it-IT" dirty="0"/>
              <a:t>Innalzamento dell’obbligo scolastico sino al quattordicesimo anno di età. Scelta obbligata tra liceo scientifico, ginnasio e scuola per l’avviamento al lavoro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2052" name="Picture 4" descr="Risultati immagini per scuola fasci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76" y="654928"/>
            <a:ext cx="3117560" cy="17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3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Intervento regime: conseguenze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Distaccamento dalla pedagogia astratta della Riforma Gentile </a:t>
            </a:r>
          </a:p>
          <a:p>
            <a:r>
              <a:rPr lang="it-IT" dirty="0" smtClean="0"/>
              <a:t>La scuola diventa uno strumento di manipolazione e filtro </a:t>
            </a:r>
            <a:r>
              <a:rPr lang="it-IT" dirty="0" smtClean="0"/>
              <a:t>sociale</a:t>
            </a:r>
          </a:p>
          <a:p>
            <a:r>
              <a:rPr lang="it-IT" dirty="0" smtClean="0"/>
              <a:t>Passaggio da scuole di avviamento al lavoro a scuole di avviamento professionale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25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1937: ‘‘Carta della scuola’’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Promossa da Giuseppe Bottai</a:t>
            </a:r>
          </a:p>
          <a:p>
            <a:r>
              <a:rPr lang="it-IT" dirty="0" smtClean="0"/>
              <a:t>Muove delle critiche nei confronti dell’intervento del regime nell’istruzione:</a:t>
            </a:r>
          </a:p>
          <a:p>
            <a:pPr marL="457200" indent="-457200">
              <a:buAutoNum type="arabicParenR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Intensifica il rapporto tra l’istruzione e gli organismi paramilitari</a:t>
            </a:r>
          </a:p>
          <a:p>
            <a:pPr marL="457200" indent="-457200">
              <a:buAutoNum type="arabicParenR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Allontana la donna dal mondo del lavoro</a:t>
            </a:r>
          </a:p>
        </p:txBody>
      </p:sp>
    </p:spTree>
    <p:extLst>
      <p:ext uri="{BB962C8B-B14F-4D97-AF65-F5344CB8AC3E}">
        <p14:creationId xmlns:p14="http://schemas.microsoft.com/office/powerpoint/2010/main" val="28813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08118" y="1589809"/>
            <a:ext cx="677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‘‘ La </a:t>
            </a:r>
            <a:r>
              <a:rPr lang="it-IT" dirty="0"/>
              <a:t>scuola dev'essere laica, perché di sua natura essa è laica. [... ] Un insegnamento laico nella scuola elementare è un assurdo: soltanto la scuola media, aperta alla filosofia, può aspirare a quella </a:t>
            </a:r>
            <a:r>
              <a:rPr lang="it-IT" dirty="0" err="1"/>
              <a:t>piú</a:t>
            </a:r>
            <a:r>
              <a:rPr lang="it-IT" dirty="0"/>
              <a:t> alta laicità. [... ] Dove il concetto non può entrare, perché suppone un'attitudine filosofica che non è del popolo e non è dei bambini, il mito è tutta la verità. Stia il popolo-bambino contento a un insegnamento esoterico. Lo spirito di verità verrà dopo, con gli anni, se potrà venire. [... ] L'istruzione morale della scuola elementare dovrebbe (o dovrà essere) schiettamente religiosa e, se o in quanto cattolica, affidata alla Chiesa</a:t>
            </a:r>
            <a:r>
              <a:rPr lang="it-IT"/>
              <a:t>. </a:t>
            </a:r>
            <a:r>
              <a:rPr lang="it-IT" smtClean="0"/>
              <a:t>’’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– Giovanni Gentile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798626" y="5171210"/>
            <a:ext cx="1766455" cy="706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798626" y="4966854"/>
            <a:ext cx="2324100" cy="706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412" y="5155506"/>
            <a:ext cx="1767993" cy="70719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189314" y="5449504"/>
            <a:ext cx="233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Lavinia, Elena e Clara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7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323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Organico</vt:lpstr>
      <vt:lpstr>LA SCUOLA NELL’ITALIA UNITA</vt:lpstr>
      <vt:lpstr>1930: l’istruzione industriale in Italia</vt:lpstr>
      <vt:lpstr> 1935:  sviluppo industriale ed economia di guerra  </vt:lpstr>
      <vt:lpstr>Riforma Gentile</vt:lpstr>
      <vt:lpstr>Intervento regime: conseguenze </vt:lpstr>
      <vt:lpstr>1937: ‘‘Carta della scuola’’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SCUOLA NELL’ITALIA UNITA</dc:title>
  <dc:creator>Guest 022</dc:creator>
  <cp:lastModifiedBy>010 Guest</cp:lastModifiedBy>
  <cp:revision>10</cp:revision>
  <dcterms:created xsi:type="dcterms:W3CDTF">2017-02-01T07:40:21Z</dcterms:created>
  <dcterms:modified xsi:type="dcterms:W3CDTF">2017-02-06T14:01:02Z</dcterms:modified>
</cp:coreProperties>
</file>