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618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74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831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701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274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348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2939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454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430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5784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4556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19C2F-B4D2-49E8-9BBC-72FF1138EAA3}" type="datetimeFigureOut">
              <a:rPr lang="es-MX" smtClean="0"/>
              <a:t>21/05/2017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2C004-117B-41EA-93A6-B3D892E3F9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71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9307191" y="3085250"/>
            <a:ext cx="2770495" cy="1364776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DEMORA EN ENTREGA DE CONTRATOS</a:t>
            </a:r>
            <a:endParaRPr lang="es-MX" dirty="0"/>
          </a:p>
        </p:txBody>
      </p:sp>
      <p:cxnSp>
        <p:nvCxnSpPr>
          <p:cNvPr id="6" name="Conector recto de flecha 5"/>
          <p:cNvCxnSpPr>
            <a:endCxn id="4" idx="2"/>
          </p:cNvCxnSpPr>
          <p:nvPr/>
        </p:nvCxnSpPr>
        <p:spPr>
          <a:xfrm flipV="1">
            <a:off x="1982648" y="3767638"/>
            <a:ext cx="7324543" cy="44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>
            <a:stCxn id="13" idx="2"/>
          </p:cNvCxnSpPr>
          <p:nvPr/>
        </p:nvCxnSpPr>
        <p:spPr>
          <a:xfrm>
            <a:off x="6947261" y="928822"/>
            <a:ext cx="1422183" cy="27984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ángulo redondeado 12"/>
          <p:cNvSpPr/>
          <p:nvPr/>
        </p:nvSpPr>
        <p:spPr>
          <a:xfrm>
            <a:off x="5902037" y="391628"/>
            <a:ext cx="2090448" cy="53719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COMUNICACION</a:t>
            </a:r>
            <a:endParaRPr lang="es-MX" dirty="0"/>
          </a:p>
        </p:txBody>
      </p:sp>
      <p:cxnSp>
        <p:nvCxnSpPr>
          <p:cNvPr id="19" name="Conector recto de flecha 18"/>
          <p:cNvCxnSpPr>
            <a:stCxn id="20" idx="1"/>
          </p:cNvCxnSpPr>
          <p:nvPr/>
        </p:nvCxnSpPr>
        <p:spPr>
          <a:xfrm flipH="1">
            <a:off x="7992484" y="2148685"/>
            <a:ext cx="566562" cy="8831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CuadroTexto 19"/>
          <p:cNvSpPr txBox="1"/>
          <p:nvPr/>
        </p:nvSpPr>
        <p:spPr>
          <a:xfrm>
            <a:off x="8559046" y="1671631"/>
            <a:ext cx="14962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Falta de comunicación entre empresa y contratista</a:t>
            </a:r>
            <a:endParaRPr lang="es-MX" sz="1400" dirty="0"/>
          </a:p>
        </p:txBody>
      </p:sp>
      <p:cxnSp>
        <p:nvCxnSpPr>
          <p:cNvPr id="22" name="Conector recto de flecha 21"/>
          <p:cNvCxnSpPr>
            <a:stCxn id="23" idx="3"/>
          </p:cNvCxnSpPr>
          <p:nvPr/>
        </p:nvCxnSpPr>
        <p:spPr>
          <a:xfrm>
            <a:off x="7365801" y="3085251"/>
            <a:ext cx="823377" cy="3010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6112245" y="2500475"/>
            <a:ext cx="12535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Falta de comunicación entre Analista, Coordinador y Jefe.</a:t>
            </a:r>
            <a:endParaRPr lang="es-MX" sz="1400" dirty="0"/>
          </a:p>
        </p:txBody>
      </p:sp>
      <p:cxnSp>
        <p:nvCxnSpPr>
          <p:cNvPr id="26" name="Conector recto de flecha 25"/>
          <p:cNvCxnSpPr>
            <a:stCxn id="28" idx="3"/>
          </p:cNvCxnSpPr>
          <p:nvPr/>
        </p:nvCxnSpPr>
        <p:spPr>
          <a:xfrm>
            <a:off x="6593647" y="1591272"/>
            <a:ext cx="923434" cy="5071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5289023" y="1221940"/>
            <a:ext cx="13046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Desacuerdo entre Ingeniero y contratista.</a:t>
            </a:r>
            <a:endParaRPr lang="es-MX" sz="1400" dirty="0"/>
          </a:p>
        </p:txBody>
      </p:sp>
      <p:sp>
        <p:nvSpPr>
          <p:cNvPr id="43" name="Rectángulo redondeado 42"/>
          <p:cNvSpPr/>
          <p:nvPr/>
        </p:nvSpPr>
        <p:spPr>
          <a:xfrm>
            <a:off x="1425039" y="536936"/>
            <a:ext cx="1781299" cy="53184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DEMORA EN REVISION</a:t>
            </a:r>
            <a:endParaRPr lang="es-MX" dirty="0"/>
          </a:p>
        </p:txBody>
      </p:sp>
      <p:cxnSp>
        <p:nvCxnSpPr>
          <p:cNvPr id="45" name="Conector recto de flecha 44"/>
          <p:cNvCxnSpPr>
            <a:stCxn id="43" idx="2"/>
          </p:cNvCxnSpPr>
          <p:nvPr/>
        </p:nvCxnSpPr>
        <p:spPr>
          <a:xfrm>
            <a:off x="2315689" y="1068779"/>
            <a:ext cx="1056654" cy="26447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482385" y="1460665"/>
            <a:ext cx="12751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Falta de un cronograma de trabajo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47" name="CuadroTexto 46"/>
          <p:cNvSpPr txBox="1"/>
          <p:nvPr/>
        </p:nvSpPr>
        <p:spPr>
          <a:xfrm>
            <a:off x="3122607" y="940354"/>
            <a:ext cx="17817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El Coordinador y Gerente, no disponían de tiempo para revisar la información.</a:t>
            </a:r>
            <a:endParaRPr lang="es-MX" sz="1400" dirty="0"/>
          </a:p>
        </p:txBody>
      </p:sp>
      <p:sp>
        <p:nvSpPr>
          <p:cNvPr id="48" name="CuadroTexto 47"/>
          <p:cNvSpPr txBox="1"/>
          <p:nvPr/>
        </p:nvSpPr>
        <p:spPr>
          <a:xfrm>
            <a:off x="388329" y="2683548"/>
            <a:ext cx="17401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Desconocimiento del Analista para la entrega de tareas.</a:t>
            </a:r>
            <a:endParaRPr lang="es-MX" sz="1400" dirty="0"/>
          </a:p>
        </p:txBody>
      </p:sp>
      <p:sp>
        <p:nvSpPr>
          <p:cNvPr id="49" name="CuadroTexto 48"/>
          <p:cNvSpPr txBox="1"/>
          <p:nvPr/>
        </p:nvSpPr>
        <p:spPr>
          <a:xfrm>
            <a:off x="3384656" y="2310712"/>
            <a:ext cx="22571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Demora en que el contratista traiga los documentos requeridos para la creación del contrato.</a:t>
            </a:r>
            <a:endParaRPr lang="es-MX" sz="1400" dirty="0"/>
          </a:p>
        </p:txBody>
      </p:sp>
      <p:sp>
        <p:nvSpPr>
          <p:cNvPr id="50" name="Rectángulo redondeado 49"/>
          <p:cNvSpPr/>
          <p:nvPr/>
        </p:nvSpPr>
        <p:spPr>
          <a:xfrm>
            <a:off x="7789920" y="6156149"/>
            <a:ext cx="2278877" cy="634739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FALTA DE SUPERVISION DE JEFE</a:t>
            </a:r>
            <a:endParaRPr lang="es-MX" dirty="0"/>
          </a:p>
        </p:txBody>
      </p:sp>
      <p:cxnSp>
        <p:nvCxnSpPr>
          <p:cNvPr id="52" name="Conector recto de flecha 51"/>
          <p:cNvCxnSpPr>
            <a:stCxn id="50" idx="0"/>
          </p:cNvCxnSpPr>
          <p:nvPr/>
        </p:nvCxnSpPr>
        <p:spPr>
          <a:xfrm flipH="1" flipV="1">
            <a:off x="7801481" y="3865890"/>
            <a:ext cx="1127878" cy="22902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4" name="CuadroTexto 53"/>
          <p:cNvSpPr txBox="1"/>
          <p:nvPr/>
        </p:nvSpPr>
        <p:spPr>
          <a:xfrm>
            <a:off x="9147435" y="4733716"/>
            <a:ext cx="16150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No le dio la importancia debida a este proceso.</a:t>
            </a:r>
            <a:endParaRPr lang="es-MX" sz="1400" dirty="0"/>
          </a:p>
        </p:txBody>
      </p:sp>
      <p:sp>
        <p:nvSpPr>
          <p:cNvPr id="56" name="CuadroTexto 55"/>
          <p:cNvSpPr txBox="1"/>
          <p:nvPr/>
        </p:nvSpPr>
        <p:spPr>
          <a:xfrm>
            <a:off x="6221873" y="4298105"/>
            <a:ext cx="1416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Confió en sus empleados.</a:t>
            </a:r>
            <a:endParaRPr lang="es-MX" sz="1400" dirty="0"/>
          </a:p>
        </p:txBody>
      </p:sp>
      <p:sp>
        <p:nvSpPr>
          <p:cNvPr id="57" name="CuadroTexto 56"/>
          <p:cNvSpPr txBox="1"/>
          <p:nvPr/>
        </p:nvSpPr>
        <p:spPr>
          <a:xfrm>
            <a:off x="6852062" y="5308270"/>
            <a:ext cx="15105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Demasiada cantidad de trabajo.</a:t>
            </a:r>
            <a:endParaRPr lang="es-MX" sz="1400" dirty="0"/>
          </a:p>
        </p:txBody>
      </p:sp>
      <p:sp>
        <p:nvSpPr>
          <p:cNvPr id="58" name="Rectángulo redondeado 57"/>
          <p:cNvSpPr/>
          <p:nvPr/>
        </p:nvSpPr>
        <p:spPr>
          <a:xfrm>
            <a:off x="2745604" y="6249354"/>
            <a:ext cx="2125683" cy="54153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ERRORES EN LAS TARIFAS</a:t>
            </a:r>
            <a:endParaRPr lang="es-MX" dirty="0"/>
          </a:p>
        </p:txBody>
      </p:sp>
      <p:cxnSp>
        <p:nvCxnSpPr>
          <p:cNvPr id="60" name="Conector recto de flecha 59"/>
          <p:cNvCxnSpPr>
            <a:stCxn id="58" idx="0"/>
          </p:cNvCxnSpPr>
          <p:nvPr/>
        </p:nvCxnSpPr>
        <p:spPr>
          <a:xfrm flipH="1" flipV="1">
            <a:off x="2883981" y="3894629"/>
            <a:ext cx="924465" cy="23547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1" name="CuadroTexto 60"/>
          <p:cNvSpPr txBox="1"/>
          <p:nvPr/>
        </p:nvSpPr>
        <p:spPr>
          <a:xfrm>
            <a:off x="1014502" y="4026605"/>
            <a:ext cx="17448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Desacuerdo entre ambas partes sobre precios.</a:t>
            </a:r>
            <a:endParaRPr lang="es-MX" sz="1400" dirty="0"/>
          </a:p>
        </p:txBody>
      </p:sp>
      <p:sp>
        <p:nvSpPr>
          <p:cNvPr id="62" name="CuadroTexto 61"/>
          <p:cNvSpPr txBox="1"/>
          <p:nvPr/>
        </p:nvSpPr>
        <p:spPr>
          <a:xfrm>
            <a:off x="3874214" y="3974939"/>
            <a:ext cx="160377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Equivocación de tarifas en desventaja de la empresa contratista.</a:t>
            </a:r>
            <a:endParaRPr lang="es-MX" sz="1400" dirty="0"/>
          </a:p>
        </p:txBody>
      </p:sp>
      <p:sp>
        <p:nvSpPr>
          <p:cNvPr id="63" name="CuadroTexto 62"/>
          <p:cNvSpPr txBox="1"/>
          <p:nvPr/>
        </p:nvSpPr>
        <p:spPr>
          <a:xfrm>
            <a:off x="1662615" y="5071748"/>
            <a:ext cx="13721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Desacuerdo de precios en desventaja de la empresa.</a:t>
            </a:r>
            <a:endParaRPr lang="es-MX" sz="1400" dirty="0"/>
          </a:p>
        </p:txBody>
      </p:sp>
      <p:sp>
        <p:nvSpPr>
          <p:cNvPr id="64" name="Flecha derecha 63"/>
          <p:cNvSpPr/>
          <p:nvPr/>
        </p:nvSpPr>
        <p:spPr>
          <a:xfrm>
            <a:off x="980625" y="3670026"/>
            <a:ext cx="8321539" cy="250519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92" name="Conector recto de flecha 91"/>
          <p:cNvCxnSpPr>
            <a:stCxn id="46" idx="3"/>
          </p:cNvCxnSpPr>
          <p:nvPr/>
        </p:nvCxnSpPr>
        <p:spPr>
          <a:xfrm>
            <a:off x="1757549" y="1860775"/>
            <a:ext cx="1127329" cy="6266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4" name="Conector recto de flecha 93"/>
          <p:cNvCxnSpPr>
            <a:stCxn id="47" idx="1"/>
          </p:cNvCxnSpPr>
          <p:nvPr/>
        </p:nvCxnSpPr>
        <p:spPr>
          <a:xfrm flipH="1">
            <a:off x="2719459" y="1525130"/>
            <a:ext cx="403148" cy="4597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6" name="Conector recto de flecha 95"/>
          <p:cNvCxnSpPr/>
          <p:nvPr/>
        </p:nvCxnSpPr>
        <p:spPr>
          <a:xfrm>
            <a:off x="2056122" y="2945485"/>
            <a:ext cx="1196894" cy="5113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8" name="Conector recto de flecha 97"/>
          <p:cNvCxnSpPr/>
          <p:nvPr/>
        </p:nvCxnSpPr>
        <p:spPr>
          <a:xfrm flipH="1">
            <a:off x="3335441" y="2995443"/>
            <a:ext cx="316500" cy="5495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1" name="Conector recto de flecha 100"/>
          <p:cNvCxnSpPr>
            <a:stCxn id="61" idx="3"/>
          </p:cNvCxnSpPr>
          <p:nvPr/>
        </p:nvCxnSpPr>
        <p:spPr>
          <a:xfrm>
            <a:off x="2759349" y="4395937"/>
            <a:ext cx="504793" cy="4595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3" name="Conector recto de flecha 102"/>
          <p:cNvCxnSpPr/>
          <p:nvPr/>
        </p:nvCxnSpPr>
        <p:spPr>
          <a:xfrm flipH="1">
            <a:off x="3488137" y="4698569"/>
            <a:ext cx="495588" cy="724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5" name="Conector recto de flecha 104"/>
          <p:cNvCxnSpPr/>
          <p:nvPr/>
        </p:nvCxnSpPr>
        <p:spPr>
          <a:xfrm>
            <a:off x="2983344" y="5677602"/>
            <a:ext cx="668597" cy="2827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7" name="Conector recto de flecha 106"/>
          <p:cNvCxnSpPr/>
          <p:nvPr/>
        </p:nvCxnSpPr>
        <p:spPr>
          <a:xfrm>
            <a:off x="7428676" y="4559715"/>
            <a:ext cx="847089" cy="3606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9" name="Conector recto de flecha 108"/>
          <p:cNvCxnSpPr>
            <a:stCxn id="54" idx="1"/>
          </p:cNvCxnSpPr>
          <p:nvPr/>
        </p:nvCxnSpPr>
        <p:spPr>
          <a:xfrm flipH="1">
            <a:off x="8735408" y="5103048"/>
            <a:ext cx="412027" cy="6395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2" name="Conector recto de flecha 111"/>
          <p:cNvCxnSpPr/>
          <p:nvPr/>
        </p:nvCxnSpPr>
        <p:spPr>
          <a:xfrm>
            <a:off x="8188263" y="5677602"/>
            <a:ext cx="654258" cy="3482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24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132</Words>
  <Application>Microsoft Office PowerPoint</Application>
  <PresentationFormat>Panorámica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NATALY Y FAMILIA</dc:creator>
  <cp:lastModifiedBy>NATALY Y FAMILIA</cp:lastModifiedBy>
  <cp:revision>6</cp:revision>
  <dcterms:created xsi:type="dcterms:W3CDTF">2017-05-21T19:34:03Z</dcterms:created>
  <dcterms:modified xsi:type="dcterms:W3CDTF">2017-05-21T20:11:18Z</dcterms:modified>
</cp:coreProperties>
</file>