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355C-5AD9-417D-8F37-F2FB112AE89D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3FF966A-1373-46B4-BF7F-65A81E097865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355C-5AD9-417D-8F37-F2FB112AE89D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F966A-1373-46B4-BF7F-65A81E097865}" type="slidenum">
              <a:rPr lang="es-AR" smtClean="0"/>
              <a:t>‹Nº›</a:t>
            </a:fld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3FF966A-1373-46B4-BF7F-65A81E097865}" type="slidenum">
              <a:rPr lang="es-AR" smtClean="0"/>
              <a:t>‹Nº›</a:t>
            </a:fld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355C-5AD9-417D-8F37-F2FB112AE89D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355C-5AD9-417D-8F37-F2FB112AE89D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3FF966A-1373-46B4-BF7F-65A81E097865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355C-5AD9-417D-8F37-F2FB112AE89D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3FF966A-1373-46B4-BF7F-65A81E097865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2960355C-5AD9-417D-8F37-F2FB112AE89D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F966A-1373-46B4-BF7F-65A81E097865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355C-5AD9-417D-8F37-F2FB112AE89D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AR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3FF966A-1373-46B4-BF7F-65A81E097865}" type="slidenum">
              <a:rPr lang="es-AR" smtClean="0"/>
              <a:t>‹Nº›</a:t>
            </a:fld>
            <a:endParaRPr lang="es-AR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355C-5AD9-417D-8F37-F2FB112AE89D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3FF966A-1373-46B4-BF7F-65A81E09786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355C-5AD9-417D-8F37-F2FB112AE89D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3FF966A-1373-46B4-BF7F-65A81E09786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3FF966A-1373-46B4-BF7F-65A81E097865}" type="slidenum">
              <a:rPr lang="es-AR" smtClean="0"/>
              <a:t>‹Nº›</a:t>
            </a:fld>
            <a:endParaRPr lang="es-AR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0355C-5AD9-417D-8F37-F2FB112AE89D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A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3FF966A-1373-46B4-BF7F-65A81E097865}" type="slidenum">
              <a:rPr lang="es-AR" smtClean="0"/>
              <a:t>‹Nº›</a:t>
            </a:fld>
            <a:endParaRPr lang="es-AR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960355C-5AD9-417D-8F37-F2FB112AE89D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2960355C-5AD9-417D-8F37-F2FB112AE89D}" type="datetimeFigureOut">
              <a:rPr lang="es-AR" smtClean="0"/>
              <a:t>31/3/2017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AR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3FF966A-1373-46B4-BF7F-65A81E097865}" type="slidenum">
              <a:rPr lang="es-AR" smtClean="0"/>
              <a:t>‹Nº›</a:t>
            </a:fld>
            <a:endParaRPr lang="es-AR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827584" y="5949280"/>
            <a:ext cx="7560840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AR" b="1" dirty="0" smtClean="0"/>
              <a:t>DEFINICIONES</a:t>
            </a:r>
          </a:p>
        </p:txBody>
      </p:sp>
      <p:sp>
        <p:nvSpPr>
          <p:cNvPr id="8" name="7 Elipse"/>
          <p:cNvSpPr/>
          <p:nvPr/>
        </p:nvSpPr>
        <p:spPr>
          <a:xfrm rot="552191">
            <a:off x="6211185" y="4727339"/>
            <a:ext cx="2016224" cy="850155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CuadroTexto"/>
          <p:cNvSpPr txBox="1"/>
          <p:nvPr/>
        </p:nvSpPr>
        <p:spPr>
          <a:xfrm rot="676747">
            <a:off x="6255429" y="488617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2400" b="1" dirty="0" smtClean="0"/>
              <a:t>¿Qué es?</a:t>
            </a:r>
          </a:p>
        </p:txBody>
      </p:sp>
      <p:sp>
        <p:nvSpPr>
          <p:cNvPr id="2" name="1 CuadroTexto"/>
          <p:cNvSpPr txBox="1"/>
          <p:nvPr/>
        </p:nvSpPr>
        <p:spPr>
          <a:xfrm rot="16200000">
            <a:off x="-1389945" y="3198258"/>
            <a:ext cx="48967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dirty="0">
                <a:latin typeface="Arial Black" panose="020B0A04020102020204" pitchFamily="34" charset="0"/>
              </a:rPr>
              <a:t>PLANIFICACIÓN DIDÁCTICA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69255">
            <a:off x="6375474" y="1320696"/>
            <a:ext cx="2019300" cy="2266950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406987"/>
            <a:ext cx="4248472" cy="3182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56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5616" y="827420"/>
            <a:ext cx="6912768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AR" b="1" dirty="0" smtClean="0"/>
              <a:t>DEFINICIÓN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043608" y="2294870"/>
            <a:ext cx="748883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b="1" i="1" dirty="0" smtClean="0"/>
              <a:t>	</a:t>
            </a:r>
            <a:r>
              <a:rPr lang="es-AR" sz="2400" b="1" i="1" dirty="0" smtClean="0"/>
              <a:t>la planificación didáctica es una estructura conceptual, hipotética, que permite organizar el proceso de enseñanza-aprendizaje, optimizando recursos para arribar a ciertos propósitos que se expresan en forma de objetivos de aprendizaje. </a:t>
            </a:r>
          </a:p>
          <a:p>
            <a:pPr algn="r"/>
            <a:endParaRPr lang="es-AR" dirty="0" smtClean="0"/>
          </a:p>
          <a:p>
            <a:pPr algn="r"/>
            <a:r>
              <a:rPr lang="es-AR" sz="2000" dirty="0" smtClean="0"/>
              <a:t>(Prof. Cristina </a:t>
            </a:r>
            <a:r>
              <a:rPr lang="es-AR" sz="2000" dirty="0" err="1" smtClean="0"/>
              <a:t>Masip</a:t>
            </a:r>
            <a:r>
              <a:rPr lang="es-AR" sz="2000" dirty="0" smtClean="0"/>
              <a:t>)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647604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115616" y="404664"/>
            <a:ext cx="6912768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AR" b="1" dirty="0" smtClean="0"/>
              <a:t>DEFINICIÓN</a:t>
            </a:r>
          </a:p>
        </p:txBody>
      </p:sp>
      <p:sp>
        <p:nvSpPr>
          <p:cNvPr id="3" name="2 CuadroTexto"/>
          <p:cNvSpPr txBox="1"/>
          <p:nvPr/>
        </p:nvSpPr>
        <p:spPr>
          <a:xfrm>
            <a:off x="1043608" y="1268760"/>
            <a:ext cx="7632847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b="1" dirty="0" smtClean="0"/>
              <a:t>	</a:t>
            </a:r>
            <a:r>
              <a:rPr lang="es-AR" sz="2400" b="1" i="1" dirty="0" smtClean="0"/>
              <a:t>L</a:t>
            </a:r>
            <a:r>
              <a:rPr lang="es-AR" sz="2400" b="1" dirty="0" smtClean="0"/>
              <a:t>a </a:t>
            </a:r>
            <a:r>
              <a:rPr lang="es-AR" sz="2400" b="1" dirty="0"/>
              <a:t>planificación didáctica es el instrumento por </a:t>
            </a:r>
            <a:r>
              <a:rPr lang="es-AR" sz="2400" b="1" dirty="0" smtClean="0"/>
              <a:t>medio del </a:t>
            </a:r>
            <a:r>
              <a:rPr lang="es-AR" sz="2400" b="1" dirty="0"/>
              <a:t>cual el docente organiza y sistematiza su práctica </a:t>
            </a:r>
            <a:r>
              <a:rPr lang="es-AR" sz="2400" b="1" dirty="0" smtClean="0"/>
              <a:t>educativa, articulando contenidos, actividades</a:t>
            </a:r>
            <a:r>
              <a:rPr lang="es-AR" sz="2400" b="1" dirty="0"/>
              <a:t>, opciones </a:t>
            </a:r>
            <a:r>
              <a:rPr lang="es-AR" sz="2400" b="1" dirty="0" smtClean="0"/>
              <a:t>metodológicas, estrategias</a:t>
            </a:r>
            <a:r>
              <a:rPr lang="es-AR" sz="2400" b="1" dirty="0"/>
              <a:t>, recursos, espacios y tiempos. Esta </a:t>
            </a:r>
            <a:r>
              <a:rPr lang="es-AR" sz="2400" b="1" dirty="0" smtClean="0"/>
              <a:t>organización se </a:t>
            </a:r>
            <a:r>
              <a:rPr lang="es-AR" sz="2400" b="1" dirty="0"/>
              <a:t>programa para un período equivalente al </a:t>
            </a:r>
            <a:r>
              <a:rPr lang="es-AR" sz="2400" b="1" dirty="0" smtClean="0"/>
              <a:t>año académico</a:t>
            </a:r>
            <a:r>
              <a:rPr lang="es-AR" sz="2400" b="1" dirty="0"/>
              <a:t>, y requiere </a:t>
            </a:r>
            <a:r>
              <a:rPr lang="es-AR" sz="2400" b="1" dirty="0" smtClean="0"/>
              <a:t>especificaciones… </a:t>
            </a:r>
            <a:r>
              <a:rPr lang="es-AR" sz="2400" b="1" dirty="0"/>
              <a:t>Consideramos a la planificación tanto como proceso </a:t>
            </a:r>
            <a:r>
              <a:rPr lang="es-AR" sz="2400" b="1" dirty="0" smtClean="0"/>
              <a:t>o actividad </a:t>
            </a:r>
            <a:r>
              <a:rPr lang="es-AR" sz="2400" b="1" dirty="0"/>
              <a:t>mental como el producto de dicho proceso.</a:t>
            </a:r>
            <a:r>
              <a:rPr lang="es-AR" sz="2400" b="1" dirty="0" smtClean="0"/>
              <a:t> </a:t>
            </a:r>
          </a:p>
          <a:p>
            <a:pPr algn="just"/>
            <a:endParaRPr lang="es-AR" sz="2400" dirty="0" smtClean="0"/>
          </a:p>
          <a:p>
            <a:pPr algn="r"/>
            <a:r>
              <a:rPr lang="es-AR" sz="2000" dirty="0" smtClean="0"/>
              <a:t>(</a:t>
            </a:r>
            <a:r>
              <a:rPr lang="es-AR" sz="2000" dirty="0"/>
              <a:t>Lic. Alejandra </a:t>
            </a:r>
            <a:r>
              <a:rPr lang="es-AR" sz="2000" dirty="0" err="1"/>
              <a:t>Salgueiro</a:t>
            </a:r>
            <a:r>
              <a:rPr lang="es-AR" sz="2000" dirty="0" smtClean="0"/>
              <a:t>)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248145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971600" y="404664"/>
            <a:ext cx="7704856" cy="369332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s-AR" b="1" dirty="0" smtClean="0"/>
              <a:t>DEFINICIÓN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043608" y="1988840"/>
            <a:ext cx="76328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sz="2400" b="1" dirty="0" smtClean="0"/>
              <a:t>“…podemos </a:t>
            </a:r>
            <a:r>
              <a:rPr lang="es-AR" sz="2400" b="1" dirty="0"/>
              <a:t>definir la planificación como el proceso mental que orienta la acción en una dirección determinada y que contempla los medios necesarios para alcanzar un fin. Este proceso mental puede ser representado a través de un diseño capaz de informarnos a nosotros mismos y también a los otros sobre los alcances del plan o del proyecto </a:t>
            </a:r>
            <a:r>
              <a:rPr lang="es-AR" sz="2400" b="1" dirty="0" smtClean="0"/>
              <a:t>trazado”.</a:t>
            </a:r>
          </a:p>
          <a:p>
            <a:pPr algn="ctr"/>
            <a:endParaRPr lang="es-ES" sz="2400" dirty="0"/>
          </a:p>
          <a:p>
            <a:pPr algn="r"/>
            <a:r>
              <a:rPr lang="es-ES" sz="2000" dirty="0"/>
              <a:t>Lic. Ruth </a:t>
            </a:r>
            <a:r>
              <a:rPr lang="es-ES" sz="2000" dirty="0" err="1" smtClean="0"/>
              <a:t>Harf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99499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</TotalTime>
  <Words>74</Words>
  <Application>Microsoft Office PowerPoint</Application>
  <PresentationFormat>Presentación en pantalla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Civil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carlos</dc:creator>
  <cp:lastModifiedBy>carlos</cp:lastModifiedBy>
  <cp:revision>1</cp:revision>
  <dcterms:created xsi:type="dcterms:W3CDTF">2017-03-31T21:33:18Z</dcterms:created>
  <dcterms:modified xsi:type="dcterms:W3CDTF">2017-03-31T21:36:48Z</dcterms:modified>
</cp:coreProperties>
</file>