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3/5/2017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3/5/2017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3/5/2017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3/5/2017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3/5/2017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149" y="115911"/>
            <a:ext cx="10364451" cy="953036"/>
          </a:xfrm>
        </p:spPr>
        <p:txBody>
          <a:bodyPr/>
          <a:lstStyle/>
          <a:p>
            <a:r>
              <a:rPr lang="en-US" dirty="0" smtClean="0"/>
              <a:t>SWEBOK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068948"/>
            <a:ext cx="10363826" cy="5692460"/>
          </a:xfrm>
        </p:spPr>
        <p:txBody>
          <a:bodyPr/>
          <a:lstStyle/>
          <a:p>
            <a:r>
              <a:rPr lang="en-US" dirty="0"/>
              <a:t>SOFTWARE ENGINEERING </a:t>
            </a:r>
            <a:r>
              <a:rPr lang="en-US" dirty="0" smtClean="0"/>
              <a:t>MANAGEMENT</a:t>
            </a:r>
          </a:p>
          <a:p>
            <a:pPr marL="0" indent="0">
              <a:buNone/>
            </a:pP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Software 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Project </a:t>
            </a: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Enactment</a:t>
            </a:r>
            <a:r>
              <a:rPr lang="en-US" sz="16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16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topics here are implementation of plans, supplier contract management, and implementation of measurement process, monitor process, control process, and reporting</a:t>
            </a:r>
            <a:r>
              <a:rPr lang="en-US" sz="16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1600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/>
              <a:t>Test Techniques</a:t>
            </a:r>
          </a:p>
          <a:p>
            <a:pPr marL="0" indent="0">
              <a:buNone/>
            </a:pPr>
            <a:r>
              <a:rPr lang="en-US" dirty="0"/>
              <a:t>Ad hoc </a:t>
            </a:r>
            <a:r>
              <a:rPr lang="en-US" dirty="0" smtClean="0"/>
              <a:t>testing: </a:t>
            </a: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Perhaps the most widely practiced technique remains ad hoc testing: tests are derived relying on the software engineer’s skill, intuition, and experience with similar </a:t>
            </a:r>
            <a:r>
              <a:rPr lang="en-US" cap="none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programs.</a:t>
            </a:r>
          </a:p>
          <a:p>
            <a:pPr marL="0" indent="0">
              <a:buNone/>
            </a:pPr>
            <a:endParaRPr lang="en-US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/>
              <a:t>SOFTWARE </a:t>
            </a:r>
            <a:r>
              <a:rPr lang="en-US" dirty="0" smtClean="0"/>
              <a:t>ENGINEERING</a:t>
            </a:r>
            <a:endParaRPr lang="en-US" cap="none" dirty="0"/>
          </a:p>
          <a:p>
            <a:pPr marL="0" indent="0">
              <a:buNone/>
            </a:pPr>
            <a:r>
              <a:rPr lang="en-US" dirty="0" smtClean="0"/>
              <a:t>Java</a:t>
            </a: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Java is a high-level programming language .Java is an object oriented programming language.</a:t>
            </a:r>
          </a:p>
        </p:txBody>
      </p:sp>
    </p:spTree>
    <p:extLst>
      <p:ext uri="{BB962C8B-B14F-4D97-AF65-F5344CB8AC3E}">
        <p14:creationId xmlns:p14="http://schemas.microsoft.com/office/powerpoint/2010/main" val="1900689366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7</TotalTime>
  <Words>80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Times New Roman</vt:lpstr>
      <vt:lpstr>Tw Cen MT</vt:lpstr>
      <vt:lpstr>Droplet</vt:lpstr>
      <vt:lpstr>SWEBOK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SWEBOK</dc:title>
  <dc:creator>Vamsi krishna</dc:creator>
  <cp:lastModifiedBy>Vamsi krishna</cp:lastModifiedBy>
  <cp:revision>1</cp:revision>
  <dcterms:created xsi:type="dcterms:W3CDTF">2017-03-05T18:18:19Z</dcterms:created>
  <dcterms:modified xsi:type="dcterms:W3CDTF">2017-03-05T18:25:28Z</dcterms:modified>
</cp:coreProperties>
</file>