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6237"/>
            <a:ext cx="10364451" cy="695128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58344"/>
            <a:ext cx="10363826" cy="307805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cap="none" dirty="0" smtClean="0"/>
          </a:p>
          <a:p>
            <a:pPr marL="0" indent="0"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includes my introduction and job of interest, illustration of analysis and design and finally the topics interested me in </a:t>
            </a:r>
            <a:r>
              <a:rPr lang="en-US" sz="32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swebok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document.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8738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</TotalTime>
  <Words>25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Tw Cen MT</vt:lpstr>
      <vt:lpstr>Droplet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</dc:title>
  <dc:creator>Vamsi krishna</dc:creator>
  <cp:lastModifiedBy>Vamsi krishna</cp:lastModifiedBy>
  <cp:revision>1</cp:revision>
  <dcterms:created xsi:type="dcterms:W3CDTF">2017-03-05T18:47:29Z</dcterms:created>
  <dcterms:modified xsi:type="dcterms:W3CDTF">2017-03-05T18:51:18Z</dcterms:modified>
</cp:coreProperties>
</file>