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54547"/>
            <a:ext cx="10364451" cy="721216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5915"/>
            <a:ext cx="12192000" cy="5892085"/>
          </a:xfrm>
        </p:spPr>
      </p:pic>
    </p:spTree>
    <p:extLst>
      <p:ext uri="{BB962C8B-B14F-4D97-AF65-F5344CB8AC3E}">
        <p14:creationId xmlns:p14="http://schemas.microsoft.com/office/powerpoint/2010/main" val="316304647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Tw Cen MT</vt:lpstr>
      <vt:lpstr>Droplet</vt:lpstr>
      <vt:lpstr>ANALYSIS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</dc:title>
  <dc:creator>Vamsi krishna</dc:creator>
  <cp:lastModifiedBy>Vamsi krishna</cp:lastModifiedBy>
  <cp:revision>1</cp:revision>
  <dcterms:created xsi:type="dcterms:W3CDTF">2017-03-05T18:37:07Z</dcterms:created>
  <dcterms:modified xsi:type="dcterms:W3CDTF">2017-03-05T18:41:56Z</dcterms:modified>
</cp:coreProperties>
</file>