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339072"/>
          </a:xfrm>
        </p:spPr>
        <p:txBody>
          <a:bodyPr/>
          <a:lstStyle/>
          <a:p>
            <a:r>
              <a:rPr lang="en-US" dirty="0" smtClean="0"/>
              <a:t>Job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DATABASE ADMINISTRATOR: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Performs all activities related to maintaining a successful database environment. Responsibilities include designing, implementing, and maintaining the database system; establishing policies and procedures pertaining to the management, security, maintenance, and use of the database management system; and training employees in database management and use.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68234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</TotalTime>
  <Words>14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Tw Cen MT</vt:lpstr>
      <vt:lpstr>Droplet</vt:lpstr>
      <vt:lpstr>Job of interest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of interest</dc:title>
  <dc:creator>Vamsi krishna</dc:creator>
  <cp:lastModifiedBy>Vamsi krishna</cp:lastModifiedBy>
  <cp:revision>1</cp:revision>
  <dcterms:created xsi:type="dcterms:W3CDTF">2017-03-05T18:34:09Z</dcterms:created>
  <dcterms:modified xsi:type="dcterms:W3CDTF">2017-03-05T18:36:31Z</dcterms:modified>
</cp:coreProperties>
</file>