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6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81239" y="2970591"/>
            <a:ext cx="7614536" cy="948266"/>
          </a:xfrm>
        </p:spPr>
        <p:txBody>
          <a:bodyPr/>
          <a:lstStyle/>
          <a:p>
            <a:pPr algn="ctr"/>
            <a:r>
              <a:rPr lang="es-ES" sz="8800" b="1" dirty="0"/>
              <a:t>OBJECTIUS</a:t>
            </a:r>
          </a:p>
        </p:txBody>
      </p:sp>
    </p:spTree>
    <p:extLst>
      <p:ext uri="{BB962C8B-B14F-4D97-AF65-F5344CB8AC3E}">
        <p14:creationId xmlns:p14="http://schemas.microsoft.com/office/powerpoint/2010/main" val="40172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OBJECTIUS ESPECÍFICS DE LA UNITAT DIDÀCTICA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930401"/>
            <a:ext cx="9250437" cy="4426856"/>
          </a:xfrm>
        </p:spPr>
        <p:txBody>
          <a:bodyPr>
            <a:normAutofit lnSpcReduction="10000"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Conèixer i identificar les diferents parts de la planta i de les flors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Saber diferenciar les plantes amb flor i les plantes sense flor i, els seus subgrups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Aprendre i conèixer com germinen les plantes.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Aprendre i conèixer com es nodreixen les plantes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Aprendre i conèixer el procés de fotosíntesi que realitzen les plantes per a crear el seu aliment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901456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69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Trebuchet MS</vt:lpstr>
      <vt:lpstr>Wingdings 3</vt:lpstr>
      <vt:lpstr>Faceta</vt:lpstr>
      <vt:lpstr>OBJECTIUS</vt:lpstr>
      <vt:lpstr>OBJECTIUS ESPECÍFICS DE LA UNITAT DIDÀCTICA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OBJECTIUS</dc:title>
  <dc:creator>Sara Noguera Palou</dc:creator>
  <cp:lastModifiedBy>Sara Noguera Palou</cp:lastModifiedBy>
  <cp:revision>2</cp:revision>
  <dcterms:created xsi:type="dcterms:W3CDTF">2016-12-05T19:35:25Z</dcterms:created>
  <dcterms:modified xsi:type="dcterms:W3CDTF">2016-12-05T19:44:50Z</dcterms:modified>
</cp:coreProperties>
</file>