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B009E-1E58-4AE2-9A8C-78A34E68F5A9}" type="datetimeFigureOut">
              <a:rPr lang="es-ES" smtClean="0"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07B78-93B8-4AA0-87F2-1131431AE76A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PROPUESTA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4282" y="3500438"/>
            <a:ext cx="8643998" cy="250033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CO" dirty="0"/>
              <a:t>La idea de la racionalización anterior permite por un lado contar con unos activos  tangibles y valorables y por el otro evaluar la disponibilidad de las áreas para ampliar su capacidad de producción o de almacenaje. Clasificar las </a:t>
            </a:r>
            <a:r>
              <a:rPr lang="es-CO" dirty="0" smtClean="0"/>
              <a:t>materias primas  </a:t>
            </a:r>
            <a:r>
              <a:rPr lang="es-CO" dirty="0"/>
              <a:t>y los accesorios por uso y disponerlos como corresponde para minimizar el tiempo de búsqueda y el esfuerzo.</a:t>
            </a:r>
            <a:endParaRPr lang="es-ES" dirty="0"/>
          </a:p>
        </p:txBody>
      </p:sp>
      <p:pic>
        <p:nvPicPr>
          <p:cNvPr id="4" name="Picture 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1928803"/>
            <a:ext cx="7500990" cy="785817"/>
          </a:xfrm>
        </p:spPr>
        <p:txBody>
          <a:bodyPr/>
          <a:lstStyle/>
          <a:p>
            <a:r>
              <a:rPr lang="es-ES" dirty="0" smtClean="0"/>
              <a:t>IMPLEMENTACION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2643182"/>
            <a:ext cx="8858280" cy="157163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CO" dirty="0" smtClean="0"/>
              <a:t>Para </a:t>
            </a:r>
            <a:r>
              <a:rPr lang="es-CO" dirty="0"/>
              <a:t>hacer esto</a:t>
            </a:r>
            <a:r>
              <a:rPr lang="es-CO" dirty="0" smtClean="0"/>
              <a:t>, cada materia prima </a:t>
            </a:r>
            <a:r>
              <a:rPr lang="es-CO" dirty="0"/>
              <a:t>debe tener una ubicación, un nombre y un volumen </a:t>
            </a:r>
            <a:r>
              <a:rPr lang="es-CO" dirty="0" smtClean="0"/>
              <a:t>designados</a:t>
            </a:r>
            <a:r>
              <a:rPr lang="es-CO" dirty="0"/>
              <a:t>. Debe especificarse no sólo la ubicación, sino también el número máximo de </a:t>
            </a:r>
            <a:r>
              <a:rPr lang="es-CO" dirty="0" smtClean="0"/>
              <a:t>producto </a:t>
            </a:r>
            <a:r>
              <a:rPr lang="es-CO" dirty="0"/>
              <a:t>que se </a:t>
            </a:r>
            <a:r>
              <a:rPr lang="es-CO" dirty="0" smtClean="0"/>
              <a:t>permite.</a:t>
            </a:r>
            <a:endParaRPr lang="es-ES" dirty="0"/>
          </a:p>
          <a:p>
            <a:endParaRPr lang="es-ES" dirty="0"/>
          </a:p>
        </p:txBody>
      </p:sp>
      <p:pic>
        <p:nvPicPr>
          <p:cNvPr id="4" name="Picture 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 l="25793" t="23488" r="19238" b="19739"/>
          <a:stretch>
            <a:fillRect/>
          </a:stretch>
        </p:blipFill>
        <p:spPr bwMode="auto">
          <a:xfrm>
            <a:off x="1500166" y="4067175"/>
            <a:ext cx="5429288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99</Words>
  <Application>Microsoft Office PowerPoint</Application>
  <PresentationFormat>Presentación en pantalla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PROPUESTA</vt:lpstr>
      <vt:lpstr>IMPLEMENTACION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PROPUESTA</dc:title>
  <dc:creator>CAMILO</dc:creator>
  <cp:lastModifiedBy>CAMILO</cp:lastModifiedBy>
  <cp:revision>3</cp:revision>
  <dcterms:created xsi:type="dcterms:W3CDTF">2009-05-26T14:03:59Z</dcterms:created>
  <dcterms:modified xsi:type="dcterms:W3CDTF">2009-05-26T14:17:52Z</dcterms:modified>
</cp:coreProperties>
</file>