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D89CB5-0A42-46CA-8D35-629326A08220}" type="datetimeFigureOut">
              <a:rPr lang="es-ES" smtClean="0"/>
              <a:pPr/>
              <a:t>19/05/2009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6890E1-9C28-4870-8FEE-38A0E2D4BE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DESCRIPCIÓN Y EVALUACIÓN DEL PROCESO EXISTENTE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Asesores comerciales: oferta de productos.</a:t>
            </a:r>
          </a:p>
          <a:p>
            <a:r>
              <a:rPr lang="es-ES" dirty="0" smtClean="0"/>
              <a:t>Cliente: orden de pedido.</a:t>
            </a:r>
          </a:p>
          <a:p>
            <a:r>
              <a:rPr lang="es-ES" dirty="0" smtClean="0"/>
              <a:t>Facturación: envío de orden a la bodega por medio del software Gerube.</a:t>
            </a:r>
          </a:p>
          <a:p>
            <a:r>
              <a:rPr lang="es-ES" dirty="0" smtClean="0"/>
              <a:t>Selección de lo requerido por cada cliente.</a:t>
            </a:r>
          </a:p>
          <a:p>
            <a:r>
              <a:rPr lang="es-ES" dirty="0" smtClean="0"/>
              <a:t>Envío del pedido. A nivel local y nacional, a nivel nacional por convenio con </a:t>
            </a:r>
            <a:r>
              <a:rPr lang="es-ES" dirty="0" err="1" smtClean="0"/>
              <a:t>saferbo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PROCESO</a:t>
            </a:r>
            <a:endParaRPr lang="es-E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MEDELLIN:</a:t>
            </a:r>
            <a:r>
              <a:rPr lang="es-ES" dirty="0" smtClean="0"/>
              <a:t> Antioquia, eje cafetero, la Costa.</a:t>
            </a:r>
          </a:p>
          <a:p>
            <a:endParaRPr lang="es-ES" dirty="0" smtClean="0"/>
          </a:p>
          <a:p>
            <a:r>
              <a:rPr lang="es-ES" b="1" dirty="0" smtClean="0"/>
              <a:t>BOGOTA:</a:t>
            </a:r>
            <a:r>
              <a:rPr lang="es-ES" dirty="0" smtClean="0"/>
              <a:t> Cundinamarca y Santanderes.</a:t>
            </a:r>
          </a:p>
          <a:p>
            <a:endParaRPr lang="es-ES" dirty="0" smtClean="0"/>
          </a:p>
          <a:p>
            <a:r>
              <a:rPr lang="es-ES" b="1" dirty="0" smtClean="0"/>
              <a:t>CALI:</a:t>
            </a:r>
            <a:r>
              <a:rPr lang="es-ES" dirty="0" smtClean="0"/>
              <a:t> Valle y sur de Colombia.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Sedes</a:t>
            </a:r>
            <a:endParaRPr lang="es-E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Puntos a Favor: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Facilidad y rapidez en recepción de pedido.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3 sucursales en el país.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Eficiencia al entregar ordenes.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Buena distribución y organización en parte administrativa.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Buen ambiente laboral.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Buena ubicación.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Flexibilidad en el servicio.</a:t>
            </a:r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Incentivos dados por los proveedores.</a:t>
            </a:r>
          </a:p>
          <a:p>
            <a:pPr lvl="1">
              <a:buFont typeface="Wingdings" pitchFamily="2" charset="2"/>
              <a:buChar char="v"/>
            </a:pPr>
            <a:endParaRPr lang="es-ES" dirty="0" smtClean="0"/>
          </a:p>
          <a:p>
            <a:pPr lvl="1">
              <a:buFont typeface="Wingdings" pitchFamily="2" charset="2"/>
              <a:buChar char="v"/>
            </a:pPr>
            <a:endParaRPr lang="es-ES" dirty="0" smtClean="0"/>
          </a:p>
          <a:p>
            <a:pPr lvl="1">
              <a:buFont typeface="Wingdings" pitchFamily="2" charset="2"/>
              <a:buChar char="v"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EVALUACION DEL PROCESO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/>
          <a:lstStyle/>
          <a:p>
            <a:r>
              <a:rPr lang="es-ES" b="1" dirty="0" smtClean="0"/>
              <a:t>Puntos Negativos:</a:t>
            </a:r>
          </a:p>
          <a:p>
            <a:pPr>
              <a:buNone/>
            </a:pPr>
            <a:endParaRPr lang="es-ES" dirty="0" smtClean="0"/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Capacidad de la bodega.</a:t>
            </a:r>
          </a:p>
          <a:p>
            <a:pPr lvl="1">
              <a:buFont typeface="Wingdings" pitchFamily="2" charset="2"/>
              <a:buChar char="v"/>
            </a:pPr>
            <a:endParaRPr lang="es-ES" dirty="0" smtClean="0"/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Falta de organización de productos.</a:t>
            </a:r>
          </a:p>
          <a:p>
            <a:pPr lvl="1">
              <a:buFont typeface="Wingdings" pitchFamily="2" charset="2"/>
              <a:buChar char="v"/>
            </a:pPr>
            <a:endParaRPr lang="es-ES" dirty="0" smtClean="0"/>
          </a:p>
          <a:p>
            <a:pPr lvl="1">
              <a:buFont typeface="Wingdings" pitchFamily="2" charset="2"/>
              <a:buChar char="v"/>
            </a:pPr>
            <a:r>
              <a:rPr lang="es-ES" dirty="0" smtClean="0"/>
              <a:t>Señalización.</a:t>
            </a:r>
          </a:p>
          <a:p>
            <a:pPr lvl="1">
              <a:buFont typeface="Wingdings" pitchFamily="2" charset="2"/>
              <a:buChar char="v"/>
            </a:pP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</TotalTime>
  <Words>153</Words>
  <Application>Microsoft Office PowerPoint</Application>
  <PresentationFormat>Presentación en pantalla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DESCRIPCIÓN Y EVALUACIÓN DEL PROCESO EXISTENTE</vt:lpstr>
      <vt:lpstr>PROCESO</vt:lpstr>
      <vt:lpstr>Sedes</vt:lpstr>
      <vt:lpstr>EVALUACION DEL PROCESO</vt:lpstr>
      <vt:lpstr>Diapositiva 5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DESCRIPCIÓN Y EVALUACIÓN DEL PROCESO EXISTENTE</dc:title>
  <dc:creator>LAURA</dc:creator>
  <cp:lastModifiedBy>pauli</cp:lastModifiedBy>
  <cp:revision>16</cp:revision>
  <dcterms:created xsi:type="dcterms:W3CDTF">2009-05-18T16:29:27Z</dcterms:created>
  <dcterms:modified xsi:type="dcterms:W3CDTF">2009-05-19T19:47:01Z</dcterms:modified>
</cp:coreProperties>
</file>