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8" r:id="rId6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D6FE"/>
    <a:srgbClr val="AAA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A1E849-B74A-4194-B88F-8C21327FCA1A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8464A344-23EB-4446-BE4F-905F3AF1C668}">
      <dgm:prSet phldrT="[Texto]"/>
      <dgm:spPr/>
      <dgm:t>
        <a:bodyPr/>
        <a:lstStyle/>
        <a:p>
          <a:pPr algn="ctr"/>
          <a:r>
            <a:rPr lang="es-PE" b="1" dirty="0" smtClean="0">
              <a:solidFill>
                <a:srgbClr val="0070C0"/>
              </a:solidFill>
            </a:rPr>
            <a:t>POBLACIÓN</a:t>
          </a:r>
          <a:endParaRPr lang="es-PE" b="1" dirty="0">
            <a:solidFill>
              <a:srgbClr val="0070C0"/>
            </a:solidFill>
          </a:endParaRPr>
        </a:p>
      </dgm:t>
    </dgm:pt>
    <dgm:pt modelId="{B168D935-E9CD-4A41-A7B0-F6FE41278AC9}" type="parTrans" cxnId="{795226D8-74CC-4B6C-8ABF-F3C3A536272F}">
      <dgm:prSet/>
      <dgm:spPr/>
      <dgm:t>
        <a:bodyPr/>
        <a:lstStyle/>
        <a:p>
          <a:endParaRPr lang="es-PE"/>
        </a:p>
      </dgm:t>
    </dgm:pt>
    <dgm:pt modelId="{F3FE4AA6-E52E-49D4-82E6-799ADE07D98A}" type="sibTrans" cxnId="{795226D8-74CC-4B6C-8ABF-F3C3A536272F}">
      <dgm:prSet/>
      <dgm:spPr/>
      <dgm:t>
        <a:bodyPr/>
        <a:lstStyle/>
        <a:p>
          <a:endParaRPr lang="es-PE"/>
        </a:p>
      </dgm:t>
    </dgm:pt>
    <dgm:pt modelId="{C0138A80-E93E-4343-89B9-F129A2A4EC81}">
      <dgm:prSet phldrT="[Texto]"/>
      <dgm:spPr/>
      <dgm:t>
        <a:bodyPr/>
        <a:lstStyle/>
        <a:p>
          <a:r>
            <a:rPr lang="es-PE" b="1" dirty="0" smtClean="0">
              <a:solidFill>
                <a:srgbClr val="0070C0"/>
              </a:solidFill>
            </a:rPr>
            <a:t>MUESTRA</a:t>
          </a:r>
          <a:endParaRPr lang="es-PE" b="1" dirty="0">
            <a:solidFill>
              <a:srgbClr val="0070C0"/>
            </a:solidFill>
          </a:endParaRPr>
        </a:p>
      </dgm:t>
    </dgm:pt>
    <dgm:pt modelId="{25FB5C14-4E89-4B22-803F-D24D373C082F}" type="parTrans" cxnId="{8AD55C27-F752-45EA-8121-0517B0D9C984}">
      <dgm:prSet/>
      <dgm:spPr/>
      <dgm:t>
        <a:bodyPr/>
        <a:lstStyle/>
        <a:p>
          <a:endParaRPr lang="es-PE"/>
        </a:p>
      </dgm:t>
    </dgm:pt>
    <dgm:pt modelId="{575011DB-BAFD-4A9A-B87A-F411B53EF13E}" type="sibTrans" cxnId="{8AD55C27-F752-45EA-8121-0517B0D9C984}">
      <dgm:prSet/>
      <dgm:spPr/>
      <dgm:t>
        <a:bodyPr/>
        <a:lstStyle/>
        <a:p>
          <a:endParaRPr lang="es-PE"/>
        </a:p>
      </dgm:t>
    </dgm:pt>
    <dgm:pt modelId="{A4E78493-D801-41D5-B233-6ABC7D42076C}">
      <dgm:prSet/>
      <dgm:spPr/>
      <dgm:t>
        <a:bodyPr/>
        <a:lstStyle/>
        <a:p>
          <a:pPr algn="just"/>
          <a:r>
            <a:rPr lang="es-PE" b="1" dirty="0" smtClean="0">
              <a:solidFill>
                <a:srgbClr val="0070C0"/>
              </a:solidFill>
              <a:effectLst/>
              <a:latin typeface="Arial"/>
              <a:ea typeface="Calibri"/>
            </a:rPr>
            <a:t>Es un conjunto de todos los elementos que se está estudiando, que presentan una característica en común, acerca de los cuales se trata de sacar conclusiones</a:t>
          </a:r>
          <a:endParaRPr lang="es-PE" b="1" dirty="0">
            <a:solidFill>
              <a:srgbClr val="0070C0"/>
            </a:solidFill>
          </a:endParaRPr>
        </a:p>
      </dgm:t>
    </dgm:pt>
    <dgm:pt modelId="{135608F4-3C05-4296-BAC6-FE26626BAA57}" type="parTrans" cxnId="{2E9181E4-3978-46D8-B50E-6F641A7C87C4}">
      <dgm:prSet/>
      <dgm:spPr/>
      <dgm:t>
        <a:bodyPr/>
        <a:lstStyle/>
        <a:p>
          <a:endParaRPr lang="es-PE"/>
        </a:p>
      </dgm:t>
    </dgm:pt>
    <dgm:pt modelId="{4FAADFD2-44EA-47AE-9700-2E9BD6F3B8BA}" type="sibTrans" cxnId="{2E9181E4-3978-46D8-B50E-6F641A7C87C4}">
      <dgm:prSet/>
      <dgm:spPr/>
      <dgm:t>
        <a:bodyPr/>
        <a:lstStyle/>
        <a:p>
          <a:endParaRPr lang="es-PE"/>
        </a:p>
      </dgm:t>
    </dgm:pt>
    <dgm:pt modelId="{493277A2-4898-4DF0-824C-6818EADBE22B}">
      <dgm:prSet/>
      <dgm:spPr/>
      <dgm:t>
        <a:bodyPr/>
        <a:lstStyle/>
        <a:p>
          <a:r>
            <a:rPr lang="es-PE" b="1" dirty="0" smtClean="0">
              <a:solidFill>
                <a:srgbClr val="0070C0"/>
              </a:solidFill>
              <a:effectLst/>
              <a:latin typeface="Arial"/>
              <a:ea typeface="Calibri"/>
            </a:rPr>
            <a:t>Es un subconjunto de la población a estudiar que sirve para representarla, y las conclusiones que se obtengan de dicha muestra solo podrán referirse a la población en referencia</a:t>
          </a:r>
          <a:endParaRPr lang="es-PE" b="1" dirty="0">
            <a:solidFill>
              <a:srgbClr val="0070C0"/>
            </a:solidFill>
          </a:endParaRPr>
        </a:p>
      </dgm:t>
    </dgm:pt>
    <dgm:pt modelId="{D327E77C-B31B-46E1-A9DF-A9A3C4F93D0C}" type="parTrans" cxnId="{DF6F969E-F70A-4EFD-B517-791808B4412B}">
      <dgm:prSet/>
      <dgm:spPr/>
      <dgm:t>
        <a:bodyPr/>
        <a:lstStyle/>
        <a:p>
          <a:endParaRPr lang="es-PE"/>
        </a:p>
      </dgm:t>
    </dgm:pt>
    <dgm:pt modelId="{A4C6184E-C0C4-4D9A-BB39-AC5AA18CFF50}" type="sibTrans" cxnId="{DF6F969E-F70A-4EFD-B517-791808B4412B}">
      <dgm:prSet/>
      <dgm:spPr/>
      <dgm:t>
        <a:bodyPr/>
        <a:lstStyle/>
        <a:p>
          <a:endParaRPr lang="es-PE"/>
        </a:p>
      </dgm:t>
    </dgm:pt>
    <dgm:pt modelId="{A7F742BB-F0E9-4CF8-8AC3-80118B8B25DA}" type="pres">
      <dgm:prSet presAssocID="{4FA1E849-B74A-4194-B88F-8C21327FCA1A}" presName="diagram" presStyleCnt="0">
        <dgm:presLayoutVars>
          <dgm:dir/>
          <dgm:animLvl val="lvl"/>
          <dgm:resizeHandles val="exact"/>
        </dgm:presLayoutVars>
      </dgm:prSet>
      <dgm:spPr/>
    </dgm:pt>
    <dgm:pt modelId="{D77D5198-9BCC-455A-AB3F-32B3459773E1}" type="pres">
      <dgm:prSet presAssocID="{8464A344-23EB-4446-BE4F-905F3AF1C668}" presName="compNode" presStyleCnt="0"/>
      <dgm:spPr/>
    </dgm:pt>
    <dgm:pt modelId="{6FA3D23D-38D7-440C-A386-332043F519D6}" type="pres">
      <dgm:prSet presAssocID="{8464A344-23EB-4446-BE4F-905F3AF1C668}" presName="childRect" presStyleLbl="bgAcc1" presStyleIdx="0" presStyleCnt="2" custLinFactNeighborX="22575" custLinFactNeighborY="-35727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68B887C-56CC-4725-A6DF-E1894A21915A}" type="pres">
      <dgm:prSet presAssocID="{8464A344-23EB-4446-BE4F-905F3AF1C66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5791CC94-F037-4079-96E8-7EDE64072AF1}" type="pres">
      <dgm:prSet presAssocID="{8464A344-23EB-4446-BE4F-905F3AF1C668}" presName="parentRect" presStyleLbl="alignNode1" presStyleIdx="0" presStyleCnt="2" custLinFactNeighborX="22575" custLinFactNeighborY="-79298"/>
      <dgm:spPr/>
      <dgm:t>
        <a:bodyPr/>
        <a:lstStyle/>
        <a:p>
          <a:endParaRPr lang="es-PE"/>
        </a:p>
      </dgm:t>
    </dgm:pt>
    <dgm:pt modelId="{3D68F211-B7EF-4617-9C40-F2C3782F6791}" type="pres">
      <dgm:prSet presAssocID="{8464A344-23EB-4446-BE4F-905F3AF1C668}" presName="adorn" presStyleLbl="fgAccFollowNode1" presStyleIdx="0" presStyleCnt="2" custScaleX="242729" custScaleY="223282" custLinFactNeighborX="-51750" custLinFactNeighborY="7550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88073FE4-3D07-42E8-B18B-41124B5BB1C0}" type="pres">
      <dgm:prSet presAssocID="{F3FE4AA6-E52E-49D4-82E6-799ADE07D98A}" presName="sibTrans" presStyleLbl="sibTrans2D1" presStyleIdx="0" presStyleCnt="0"/>
      <dgm:spPr/>
      <dgm:t>
        <a:bodyPr/>
        <a:lstStyle/>
        <a:p>
          <a:endParaRPr lang="es-PE"/>
        </a:p>
      </dgm:t>
    </dgm:pt>
    <dgm:pt modelId="{32F30729-228B-4D6B-AB93-BEBA18682013}" type="pres">
      <dgm:prSet presAssocID="{C0138A80-E93E-4343-89B9-F129A2A4EC81}" presName="compNode" presStyleCnt="0"/>
      <dgm:spPr/>
    </dgm:pt>
    <dgm:pt modelId="{717A1AC0-3528-4D8E-B42B-8D2254CB872E}" type="pres">
      <dgm:prSet presAssocID="{C0138A80-E93E-4343-89B9-F129A2A4EC81}" presName="childRect" presStyleLbl="bgAcc1" presStyleIdx="1" presStyleCnt="2" custLinFactNeighborX="29874" custLinFactNeighborY="-35536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4974D76D-15D5-4B11-9663-30193DE4060B}" type="pres">
      <dgm:prSet presAssocID="{C0138A80-E93E-4343-89B9-F129A2A4EC8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DC8C99A-CDF7-4ABA-93C1-A14CE37772C5}" type="pres">
      <dgm:prSet presAssocID="{C0138A80-E93E-4343-89B9-F129A2A4EC81}" presName="parentRect" presStyleLbl="alignNode1" presStyleIdx="1" presStyleCnt="2" custLinFactNeighborX="29874" custLinFactNeighborY="-78852"/>
      <dgm:spPr/>
      <dgm:t>
        <a:bodyPr/>
        <a:lstStyle/>
        <a:p>
          <a:endParaRPr lang="es-PE"/>
        </a:p>
      </dgm:t>
    </dgm:pt>
    <dgm:pt modelId="{228288BB-D5F0-4403-A475-68778890C019}" type="pres">
      <dgm:prSet presAssocID="{C0138A80-E93E-4343-89B9-F129A2A4EC81}" presName="adorn" presStyleLbl="fgAccFollowNode1" presStyleIdx="1" presStyleCnt="2" custScaleX="315791" custScaleY="280845" custLinFactNeighborX="-30489" custLinFactNeighborY="8395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PE"/>
        </a:p>
      </dgm:t>
    </dgm:pt>
  </dgm:ptLst>
  <dgm:cxnLst>
    <dgm:cxn modelId="{7E5E2E3A-803E-4936-AFD2-0A1752126348}" type="presOf" srcId="{C0138A80-E93E-4343-89B9-F129A2A4EC81}" destId="{4974D76D-15D5-4B11-9663-30193DE4060B}" srcOrd="0" destOrd="0" presId="urn:microsoft.com/office/officeart/2005/8/layout/bList2"/>
    <dgm:cxn modelId="{795226D8-74CC-4B6C-8ABF-F3C3A536272F}" srcId="{4FA1E849-B74A-4194-B88F-8C21327FCA1A}" destId="{8464A344-23EB-4446-BE4F-905F3AF1C668}" srcOrd="0" destOrd="0" parTransId="{B168D935-E9CD-4A41-A7B0-F6FE41278AC9}" sibTransId="{F3FE4AA6-E52E-49D4-82E6-799ADE07D98A}"/>
    <dgm:cxn modelId="{DF6F969E-F70A-4EFD-B517-791808B4412B}" srcId="{C0138A80-E93E-4343-89B9-F129A2A4EC81}" destId="{493277A2-4898-4DF0-824C-6818EADBE22B}" srcOrd="0" destOrd="0" parTransId="{D327E77C-B31B-46E1-A9DF-A9A3C4F93D0C}" sibTransId="{A4C6184E-C0C4-4D9A-BB39-AC5AA18CFF50}"/>
    <dgm:cxn modelId="{8AD55C27-F752-45EA-8121-0517B0D9C984}" srcId="{4FA1E849-B74A-4194-B88F-8C21327FCA1A}" destId="{C0138A80-E93E-4343-89B9-F129A2A4EC81}" srcOrd="1" destOrd="0" parTransId="{25FB5C14-4E89-4B22-803F-D24D373C082F}" sibTransId="{575011DB-BAFD-4A9A-B87A-F411B53EF13E}"/>
    <dgm:cxn modelId="{2E9181E4-3978-46D8-B50E-6F641A7C87C4}" srcId="{8464A344-23EB-4446-BE4F-905F3AF1C668}" destId="{A4E78493-D801-41D5-B233-6ABC7D42076C}" srcOrd="0" destOrd="0" parTransId="{135608F4-3C05-4296-BAC6-FE26626BAA57}" sibTransId="{4FAADFD2-44EA-47AE-9700-2E9BD6F3B8BA}"/>
    <dgm:cxn modelId="{E9A94707-4FBD-437D-ADD6-6245A8E3709E}" type="presOf" srcId="{493277A2-4898-4DF0-824C-6818EADBE22B}" destId="{717A1AC0-3528-4D8E-B42B-8D2254CB872E}" srcOrd="0" destOrd="0" presId="urn:microsoft.com/office/officeart/2005/8/layout/bList2"/>
    <dgm:cxn modelId="{E451DE12-42D8-4878-A0B3-89D20454C71F}" type="presOf" srcId="{C0138A80-E93E-4343-89B9-F129A2A4EC81}" destId="{BDC8C99A-CDF7-4ABA-93C1-A14CE37772C5}" srcOrd="1" destOrd="0" presId="urn:microsoft.com/office/officeart/2005/8/layout/bList2"/>
    <dgm:cxn modelId="{2A357FC2-AB3F-4B8C-90A6-4F5FC759892A}" type="presOf" srcId="{8464A344-23EB-4446-BE4F-905F3AF1C668}" destId="{668B887C-56CC-4725-A6DF-E1894A21915A}" srcOrd="0" destOrd="0" presId="urn:microsoft.com/office/officeart/2005/8/layout/bList2"/>
    <dgm:cxn modelId="{96EF9FBA-D977-42F7-94F9-BBD447947EAC}" type="presOf" srcId="{A4E78493-D801-41D5-B233-6ABC7D42076C}" destId="{6FA3D23D-38D7-440C-A386-332043F519D6}" srcOrd="0" destOrd="0" presId="urn:microsoft.com/office/officeart/2005/8/layout/bList2"/>
    <dgm:cxn modelId="{BC716BAF-FCD0-46C6-A6F0-82EB4F97840D}" type="presOf" srcId="{8464A344-23EB-4446-BE4F-905F3AF1C668}" destId="{5791CC94-F037-4079-96E8-7EDE64072AF1}" srcOrd="1" destOrd="0" presId="urn:microsoft.com/office/officeart/2005/8/layout/bList2"/>
    <dgm:cxn modelId="{4043A45C-53A0-48C3-82CB-983E561BC6AF}" type="presOf" srcId="{4FA1E849-B74A-4194-B88F-8C21327FCA1A}" destId="{A7F742BB-F0E9-4CF8-8AC3-80118B8B25DA}" srcOrd="0" destOrd="0" presId="urn:microsoft.com/office/officeart/2005/8/layout/bList2"/>
    <dgm:cxn modelId="{8668D8B0-134E-48B9-91EB-76E41C6BEF2E}" type="presOf" srcId="{F3FE4AA6-E52E-49D4-82E6-799ADE07D98A}" destId="{88073FE4-3D07-42E8-B18B-41124B5BB1C0}" srcOrd="0" destOrd="0" presId="urn:microsoft.com/office/officeart/2005/8/layout/bList2"/>
    <dgm:cxn modelId="{5D40B341-7F03-47CF-9679-25BD5C8F811C}" type="presParOf" srcId="{A7F742BB-F0E9-4CF8-8AC3-80118B8B25DA}" destId="{D77D5198-9BCC-455A-AB3F-32B3459773E1}" srcOrd="0" destOrd="0" presId="urn:microsoft.com/office/officeart/2005/8/layout/bList2"/>
    <dgm:cxn modelId="{EF0C3E32-51E7-459E-AF32-952D66BD29E7}" type="presParOf" srcId="{D77D5198-9BCC-455A-AB3F-32B3459773E1}" destId="{6FA3D23D-38D7-440C-A386-332043F519D6}" srcOrd="0" destOrd="0" presId="urn:microsoft.com/office/officeart/2005/8/layout/bList2"/>
    <dgm:cxn modelId="{A1D3F86B-55F0-4C77-A9D5-1AE426979769}" type="presParOf" srcId="{D77D5198-9BCC-455A-AB3F-32B3459773E1}" destId="{668B887C-56CC-4725-A6DF-E1894A21915A}" srcOrd="1" destOrd="0" presId="urn:microsoft.com/office/officeart/2005/8/layout/bList2"/>
    <dgm:cxn modelId="{D092B56B-E3B2-48C5-AC26-8D81EB9A82BE}" type="presParOf" srcId="{D77D5198-9BCC-455A-AB3F-32B3459773E1}" destId="{5791CC94-F037-4079-96E8-7EDE64072AF1}" srcOrd="2" destOrd="0" presId="urn:microsoft.com/office/officeart/2005/8/layout/bList2"/>
    <dgm:cxn modelId="{DC3D6FFB-45D0-4BEC-8911-DA4EA2F332B5}" type="presParOf" srcId="{D77D5198-9BCC-455A-AB3F-32B3459773E1}" destId="{3D68F211-B7EF-4617-9C40-F2C3782F6791}" srcOrd="3" destOrd="0" presId="urn:microsoft.com/office/officeart/2005/8/layout/bList2"/>
    <dgm:cxn modelId="{A8B25BB7-96BB-4037-B51F-FC727BEA6BF5}" type="presParOf" srcId="{A7F742BB-F0E9-4CF8-8AC3-80118B8B25DA}" destId="{88073FE4-3D07-42E8-B18B-41124B5BB1C0}" srcOrd="1" destOrd="0" presId="urn:microsoft.com/office/officeart/2005/8/layout/bList2"/>
    <dgm:cxn modelId="{0F67EF52-C2B4-4332-8D80-707625426F87}" type="presParOf" srcId="{A7F742BB-F0E9-4CF8-8AC3-80118B8B25DA}" destId="{32F30729-228B-4D6B-AB93-BEBA18682013}" srcOrd="2" destOrd="0" presId="urn:microsoft.com/office/officeart/2005/8/layout/bList2"/>
    <dgm:cxn modelId="{1348E860-7CAA-4C01-8F0E-599018ED89BE}" type="presParOf" srcId="{32F30729-228B-4D6B-AB93-BEBA18682013}" destId="{717A1AC0-3528-4D8E-B42B-8D2254CB872E}" srcOrd="0" destOrd="0" presId="urn:microsoft.com/office/officeart/2005/8/layout/bList2"/>
    <dgm:cxn modelId="{0157C4DE-2C61-4607-92CB-7ACD54693FDE}" type="presParOf" srcId="{32F30729-228B-4D6B-AB93-BEBA18682013}" destId="{4974D76D-15D5-4B11-9663-30193DE4060B}" srcOrd="1" destOrd="0" presId="urn:microsoft.com/office/officeart/2005/8/layout/bList2"/>
    <dgm:cxn modelId="{4DEFAC4E-4074-4783-A74B-FC572E2DDFFB}" type="presParOf" srcId="{32F30729-228B-4D6B-AB93-BEBA18682013}" destId="{BDC8C99A-CDF7-4ABA-93C1-A14CE37772C5}" srcOrd="2" destOrd="0" presId="urn:microsoft.com/office/officeart/2005/8/layout/bList2"/>
    <dgm:cxn modelId="{BB9BFFF5-A691-44E3-8569-B95376B2CD26}" type="presParOf" srcId="{32F30729-228B-4D6B-AB93-BEBA18682013}" destId="{228288BB-D5F0-4403-A475-68778890C019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DAAF6D-EBF4-44F1-8776-6292CF845E2B}" type="doc">
      <dgm:prSet loTypeId="urn:microsoft.com/office/officeart/2005/8/layout/hList7" loCatId="relationship" qsTypeId="urn:microsoft.com/office/officeart/2005/8/quickstyle/simple1" qsCatId="simple" csTypeId="urn:microsoft.com/office/officeart/2005/8/colors/accent1_2" csCatId="accent1" phldr="1"/>
      <dgm:spPr/>
    </dgm:pt>
    <dgm:pt modelId="{09BC09B7-E456-44E1-BB98-9DD4799A368E}">
      <dgm:prSet phldrT="[Texto]"/>
      <dgm:spPr/>
      <dgm:t>
        <a:bodyPr/>
        <a:lstStyle/>
        <a:p>
          <a:r>
            <a:rPr lang="es-PE" dirty="0" smtClean="0"/>
            <a:t>DIAGRAMA DE BARRAS</a:t>
          </a:r>
          <a:endParaRPr lang="es-PE" dirty="0"/>
        </a:p>
      </dgm:t>
    </dgm:pt>
    <dgm:pt modelId="{5B98B095-8E96-43CD-B129-90F9AF2E7987}" type="parTrans" cxnId="{5D011F33-29A5-4F9B-A1FE-66B2C302D225}">
      <dgm:prSet/>
      <dgm:spPr/>
      <dgm:t>
        <a:bodyPr/>
        <a:lstStyle/>
        <a:p>
          <a:endParaRPr lang="es-PE"/>
        </a:p>
      </dgm:t>
    </dgm:pt>
    <dgm:pt modelId="{0CB82A54-6632-48E6-8B7F-BD8C1B0C1C2F}" type="sibTrans" cxnId="{5D011F33-29A5-4F9B-A1FE-66B2C302D225}">
      <dgm:prSet/>
      <dgm:spPr/>
      <dgm:t>
        <a:bodyPr/>
        <a:lstStyle/>
        <a:p>
          <a:endParaRPr lang="es-PE"/>
        </a:p>
      </dgm:t>
    </dgm:pt>
    <dgm:pt modelId="{519A2F49-04F0-4C6F-918D-A474CBD14F44}">
      <dgm:prSet phldrT="[Texto]"/>
      <dgm:spPr/>
      <dgm:t>
        <a:bodyPr/>
        <a:lstStyle/>
        <a:p>
          <a:r>
            <a:rPr lang="es-PE" dirty="0" smtClean="0"/>
            <a:t>GRÁFICO DE SECTORES</a:t>
          </a:r>
          <a:endParaRPr lang="es-PE" dirty="0"/>
        </a:p>
      </dgm:t>
    </dgm:pt>
    <dgm:pt modelId="{B22C3473-E076-437C-B6D6-BAF90E753F43}" type="parTrans" cxnId="{9810094D-D7D0-422D-BEC6-F8BAD742EFCA}">
      <dgm:prSet/>
      <dgm:spPr/>
      <dgm:t>
        <a:bodyPr/>
        <a:lstStyle/>
        <a:p>
          <a:endParaRPr lang="es-PE"/>
        </a:p>
      </dgm:t>
    </dgm:pt>
    <dgm:pt modelId="{F654EF3B-A0D6-47C0-999D-760CF5212272}" type="sibTrans" cxnId="{9810094D-D7D0-422D-BEC6-F8BAD742EFCA}">
      <dgm:prSet/>
      <dgm:spPr/>
      <dgm:t>
        <a:bodyPr/>
        <a:lstStyle/>
        <a:p>
          <a:endParaRPr lang="es-PE"/>
        </a:p>
      </dgm:t>
    </dgm:pt>
    <dgm:pt modelId="{43120649-46D5-4D89-98AC-DC3309709A1A}">
      <dgm:prSet phldrT="[Texto]"/>
      <dgm:spPr/>
      <dgm:t>
        <a:bodyPr/>
        <a:lstStyle/>
        <a:p>
          <a:r>
            <a:rPr lang="es-PE" dirty="0" smtClean="0"/>
            <a:t>PICTOGRAMAS</a:t>
          </a:r>
          <a:endParaRPr lang="es-PE" dirty="0"/>
        </a:p>
      </dgm:t>
    </dgm:pt>
    <dgm:pt modelId="{42ACCF81-5488-4151-A6D4-0E8DFF93E52D}" type="parTrans" cxnId="{82EFEDB4-7AEC-4FB8-A3AD-E41869BD75E9}">
      <dgm:prSet/>
      <dgm:spPr/>
      <dgm:t>
        <a:bodyPr/>
        <a:lstStyle/>
        <a:p>
          <a:endParaRPr lang="es-PE"/>
        </a:p>
      </dgm:t>
    </dgm:pt>
    <dgm:pt modelId="{7348C6A9-DF50-4CBC-8601-9F14862615D5}" type="sibTrans" cxnId="{82EFEDB4-7AEC-4FB8-A3AD-E41869BD75E9}">
      <dgm:prSet/>
      <dgm:spPr/>
      <dgm:t>
        <a:bodyPr/>
        <a:lstStyle/>
        <a:p>
          <a:endParaRPr lang="es-PE"/>
        </a:p>
      </dgm:t>
    </dgm:pt>
    <dgm:pt modelId="{42F5891A-7533-41EF-AF43-66DDF9F73700}" type="pres">
      <dgm:prSet presAssocID="{56DAAF6D-EBF4-44F1-8776-6292CF845E2B}" presName="Name0" presStyleCnt="0">
        <dgm:presLayoutVars>
          <dgm:dir/>
          <dgm:resizeHandles val="exact"/>
        </dgm:presLayoutVars>
      </dgm:prSet>
      <dgm:spPr/>
    </dgm:pt>
    <dgm:pt modelId="{29034145-8DCF-4314-8F27-BD0DA5290269}" type="pres">
      <dgm:prSet presAssocID="{56DAAF6D-EBF4-44F1-8776-6292CF845E2B}" presName="fgShape" presStyleLbl="fgShp" presStyleIdx="0" presStyleCnt="1" custLinFactNeighborX="2494" custLinFactNeighborY="-11003"/>
      <dgm:spPr/>
    </dgm:pt>
    <dgm:pt modelId="{35E311B0-D8F0-4525-930C-706DC94D0939}" type="pres">
      <dgm:prSet presAssocID="{56DAAF6D-EBF4-44F1-8776-6292CF845E2B}" presName="linComp" presStyleCnt="0"/>
      <dgm:spPr/>
    </dgm:pt>
    <dgm:pt modelId="{F61F9EE8-E1C3-44D5-9619-577506EC3AB7}" type="pres">
      <dgm:prSet presAssocID="{09BC09B7-E456-44E1-BB98-9DD4799A368E}" presName="compNode" presStyleCnt="0"/>
      <dgm:spPr/>
    </dgm:pt>
    <dgm:pt modelId="{1FFCADD2-D4E3-4E50-84E7-37981AF9E049}" type="pres">
      <dgm:prSet presAssocID="{09BC09B7-E456-44E1-BB98-9DD4799A368E}" presName="bkgdShape" presStyleLbl="node1" presStyleIdx="0" presStyleCnt="3"/>
      <dgm:spPr/>
      <dgm:t>
        <a:bodyPr/>
        <a:lstStyle/>
        <a:p>
          <a:endParaRPr lang="es-PE"/>
        </a:p>
      </dgm:t>
    </dgm:pt>
    <dgm:pt modelId="{9D707E60-5B46-4027-BA25-CB724041B1EB}" type="pres">
      <dgm:prSet presAssocID="{09BC09B7-E456-44E1-BB98-9DD4799A368E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4D62D819-38BD-42AD-91D2-F9A5F88E7F63}" type="pres">
      <dgm:prSet presAssocID="{09BC09B7-E456-44E1-BB98-9DD4799A368E}" presName="invisiNode" presStyleLbl="node1" presStyleIdx="0" presStyleCnt="3"/>
      <dgm:spPr/>
    </dgm:pt>
    <dgm:pt modelId="{6B72F63F-A47F-4949-A18F-AF7A0103072B}" type="pres">
      <dgm:prSet presAssocID="{09BC09B7-E456-44E1-BB98-9DD4799A368E}" presName="imagNode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17D229C2-8F46-4DF4-9B51-4E1935AE0B7C}" type="pres">
      <dgm:prSet presAssocID="{0CB82A54-6632-48E6-8B7F-BD8C1B0C1C2F}" presName="sibTrans" presStyleLbl="sibTrans2D1" presStyleIdx="0" presStyleCnt="0"/>
      <dgm:spPr/>
      <dgm:t>
        <a:bodyPr/>
        <a:lstStyle/>
        <a:p>
          <a:endParaRPr lang="es-PE"/>
        </a:p>
      </dgm:t>
    </dgm:pt>
    <dgm:pt modelId="{0F4ECE3B-23B7-498F-9F7E-408F09FD5E5D}" type="pres">
      <dgm:prSet presAssocID="{519A2F49-04F0-4C6F-918D-A474CBD14F44}" presName="compNode" presStyleCnt="0"/>
      <dgm:spPr/>
    </dgm:pt>
    <dgm:pt modelId="{76AE8A8F-17A4-4A7D-BE12-302513AD06BA}" type="pres">
      <dgm:prSet presAssocID="{519A2F49-04F0-4C6F-918D-A474CBD14F44}" presName="bkgdShape" presStyleLbl="node1" presStyleIdx="1" presStyleCnt="3"/>
      <dgm:spPr/>
      <dgm:t>
        <a:bodyPr/>
        <a:lstStyle/>
        <a:p>
          <a:endParaRPr lang="es-PE"/>
        </a:p>
      </dgm:t>
    </dgm:pt>
    <dgm:pt modelId="{18733DA7-9733-46F7-8D22-17C116E8CB0A}" type="pres">
      <dgm:prSet presAssocID="{519A2F49-04F0-4C6F-918D-A474CBD14F44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A3CAC83-787B-48FE-8837-86FF5CBA4A2C}" type="pres">
      <dgm:prSet presAssocID="{519A2F49-04F0-4C6F-918D-A474CBD14F44}" presName="invisiNode" presStyleLbl="node1" presStyleIdx="1" presStyleCnt="3"/>
      <dgm:spPr/>
    </dgm:pt>
    <dgm:pt modelId="{AB385C52-307B-42F3-A682-DD877FB8C553}" type="pres">
      <dgm:prSet presAssocID="{519A2F49-04F0-4C6F-918D-A474CBD14F44}" presName="imagNode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ABD4609A-660F-4CCD-B8EF-20A96509D8F0}" type="pres">
      <dgm:prSet presAssocID="{F654EF3B-A0D6-47C0-999D-760CF5212272}" presName="sibTrans" presStyleLbl="sibTrans2D1" presStyleIdx="0" presStyleCnt="0"/>
      <dgm:spPr/>
      <dgm:t>
        <a:bodyPr/>
        <a:lstStyle/>
        <a:p>
          <a:endParaRPr lang="es-PE"/>
        </a:p>
      </dgm:t>
    </dgm:pt>
    <dgm:pt modelId="{CB4D6D53-A6F3-4C15-A337-2BE85F4A0909}" type="pres">
      <dgm:prSet presAssocID="{43120649-46D5-4D89-98AC-DC3309709A1A}" presName="compNode" presStyleCnt="0"/>
      <dgm:spPr/>
    </dgm:pt>
    <dgm:pt modelId="{303B8BDB-13B4-4260-AB2E-60810D706975}" type="pres">
      <dgm:prSet presAssocID="{43120649-46D5-4D89-98AC-DC3309709A1A}" presName="bkgdShape" presStyleLbl="node1" presStyleIdx="2" presStyleCnt="3"/>
      <dgm:spPr/>
      <dgm:t>
        <a:bodyPr/>
        <a:lstStyle/>
        <a:p>
          <a:endParaRPr lang="es-PE"/>
        </a:p>
      </dgm:t>
    </dgm:pt>
    <dgm:pt modelId="{D62D15B5-FC86-468F-B852-B12F35BD9386}" type="pres">
      <dgm:prSet presAssocID="{43120649-46D5-4D89-98AC-DC3309709A1A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8DDD01DF-C8E8-42C9-992A-A0CF6B5918C9}" type="pres">
      <dgm:prSet presAssocID="{43120649-46D5-4D89-98AC-DC3309709A1A}" presName="invisiNode" presStyleLbl="node1" presStyleIdx="2" presStyleCnt="3"/>
      <dgm:spPr/>
    </dgm:pt>
    <dgm:pt modelId="{8388E5F5-5411-48CC-93AC-EB989E867634}" type="pres">
      <dgm:prSet presAssocID="{43120649-46D5-4D89-98AC-DC3309709A1A}" presName="imagNode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F82B102C-8061-4762-8550-50713F254265}" type="presOf" srcId="{43120649-46D5-4D89-98AC-DC3309709A1A}" destId="{D62D15B5-FC86-468F-B852-B12F35BD9386}" srcOrd="1" destOrd="0" presId="urn:microsoft.com/office/officeart/2005/8/layout/hList7"/>
    <dgm:cxn modelId="{82EFEDB4-7AEC-4FB8-A3AD-E41869BD75E9}" srcId="{56DAAF6D-EBF4-44F1-8776-6292CF845E2B}" destId="{43120649-46D5-4D89-98AC-DC3309709A1A}" srcOrd="2" destOrd="0" parTransId="{42ACCF81-5488-4151-A6D4-0E8DFF93E52D}" sibTransId="{7348C6A9-DF50-4CBC-8601-9F14862615D5}"/>
    <dgm:cxn modelId="{28C3FFE9-EC57-45E2-8E1C-F3809A8B0882}" type="presOf" srcId="{519A2F49-04F0-4C6F-918D-A474CBD14F44}" destId="{76AE8A8F-17A4-4A7D-BE12-302513AD06BA}" srcOrd="0" destOrd="0" presId="urn:microsoft.com/office/officeart/2005/8/layout/hList7"/>
    <dgm:cxn modelId="{0B4451CC-C970-4B63-9B36-9F7B43854541}" type="presOf" srcId="{43120649-46D5-4D89-98AC-DC3309709A1A}" destId="{303B8BDB-13B4-4260-AB2E-60810D706975}" srcOrd="0" destOrd="0" presId="urn:microsoft.com/office/officeart/2005/8/layout/hList7"/>
    <dgm:cxn modelId="{0D9E5683-330D-4BC1-86FB-B60455567572}" type="presOf" srcId="{F654EF3B-A0D6-47C0-999D-760CF5212272}" destId="{ABD4609A-660F-4CCD-B8EF-20A96509D8F0}" srcOrd="0" destOrd="0" presId="urn:microsoft.com/office/officeart/2005/8/layout/hList7"/>
    <dgm:cxn modelId="{265BF392-7A88-4E63-BAD2-2BC4737E51F2}" type="presOf" srcId="{0CB82A54-6632-48E6-8B7F-BD8C1B0C1C2F}" destId="{17D229C2-8F46-4DF4-9B51-4E1935AE0B7C}" srcOrd="0" destOrd="0" presId="urn:microsoft.com/office/officeart/2005/8/layout/hList7"/>
    <dgm:cxn modelId="{5D011F33-29A5-4F9B-A1FE-66B2C302D225}" srcId="{56DAAF6D-EBF4-44F1-8776-6292CF845E2B}" destId="{09BC09B7-E456-44E1-BB98-9DD4799A368E}" srcOrd="0" destOrd="0" parTransId="{5B98B095-8E96-43CD-B129-90F9AF2E7987}" sibTransId="{0CB82A54-6632-48E6-8B7F-BD8C1B0C1C2F}"/>
    <dgm:cxn modelId="{9810094D-D7D0-422D-BEC6-F8BAD742EFCA}" srcId="{56DAAF6D-EBF4-44F1-8776-6292CF845E2B}" destId="{519A2F49-04F0-4C6F-918D-A474CBD14F44}" srcOrd="1" destOrd="0" parTransId="{B22C3473-E076-437C-B6D6-BAF90E753F43}" sibTransId="{F654EF3B-A0D6-47C0-999D-760CF5212272}"/>
    <dgm:cxn modelId="{689616DD-578A-4A32-9D97-441E69A304A1}" type="presOf" srcId="{519A2F49-04F0-4C6F-918D-A474CBD14F44}" destId="{18733DA7-9733-46F7-8D22-17C116E8CB0A}" srcOrd="1" destOrd="0" presId="urn:microsoft.com/office/officeart/2005/8/layout/hList7"/>
    <dgm:cxn modelId="{AEAD0C45-2104-444F-9964-5D3375A5F9E9}" type="presOf" srcId="{56DAAF6D-EBF4-44F1-8776-6292CF845E2B}" destId="{42F5891A-7533-41EF-AF43-66DDF9F73700}" srcOrd="0" destOrd="0" presId="urn:microsoft.com/office/officeart/2005/8/layout/hList7"/>
    <dgm:cxn modelId="{A31F5B96-4F79-4A3B-A51F-CA11B461DF7E}" type="presOf" srcId="{09BC09B7-E456-44E1-BB98-9DD4799A368E}" destId="{9D707E60-5B46-4027-BA25-CB724041B1EB}" srcOrd="1" destOrd="0" presId="urn:microsoft.com/office/officeart/2005/8/layout/hList7"/>
    <dgm:cxn modelId="{D76DE310-1F0D-4FB0-8C8D-B5F9AFD9E65B}" type="presOf" srcId="{09BC09B7-E456-44E1-BB98-9DD4799A368E}" destId="{1FFCADD2-D4E3-4E50-84E7-37981AF9E049}" srcOrd="0" destOrd="0" presId="urn:microsoft.com/office/officeart/2005/8/layout/hList7"/>
    <dgm:cxn modelId="{81CFB7DE-E061-4395-A3BF-2B2814C28EC3}" type="presParOf" srcId="{42F5891A-7533-41EF-AF43-66DDF9F73700}" destId="{29034145-8DCF-4314-8F27-BD0DA5290269}" srcOrd="0" destOrd="0" presId="urn:microsoft.com/office/officeart/2005/8/layout/hList7"/>
    <dgm:cxn modelId="{28EDF04E-8984-49D0-A926-DA90806F019D}" type="presParOf" srcId="{42F5891A-7533-41EF-AF43-66DDF9F73700}" destId="{35E311B0-D8F0-4525-930C-706DC94D0939}" srcOrd="1" destOrd="0" presId="urn:microsoft.com/office/officeart/2005/8/layout/hList7"/>
    <dgm:cxn modelId="{0FA3BA88-0552-49F9-ADDF-8BDD4E6759F1}" type="presParOf" srcId="{35E311B0-D8F0-4525-930C-706DC94D0939}" destId="{F61F9EE8-E1C3-44D5-9619-577506EC3AB7}" srcOrd="0" destOrd="0" presId="urn:microsoft.com/office/officeart/2005/8/layout/hList7"/>
    <dgm:cxn modelId="{F273744B-CC71-45C2-9086-5453FF202273}" type="presParOf" srcId="{F61F9EE8-E1C3-44D5-9619-577506EC3AB7}" destId="{1FFCADD2-D4E3-4E50-84E7-37981AF9E049}" srcOrd="0" destOrd="0" presId="urn:microsoft.com/office/officeart/2005/8/layout/hList7"/>
    <dgm:cxn modelId="{3215ACAC-612E-45C8-9058-57B9E7CD1B75}" type="presParOf" srcId="{F61F9EE8-E1C3-44D5-9619-577506EC3AB7}" destId="{9D707E60-5B46-4027-BA25-CB724041B1EB}" srcOrd="1" destOrd="0" presId="urn:microsoft.com/office/officeart/2005/8/layout/hList7"/>
    <dgm:cxn modelId="{224BF251-D70B-45A7-8316-B05D22B1781A}" type="presParOf" srcId="{F61F9EE8-E1C3-44D5-9619-577506EC3AB7}" destId="{4D62D819-38BD-42AD-91D2-F9A5F88E7F63}" srcOrd="2" destOrd="0" presId="urn:microsoft.com/office/officeart/2005/8/layout/hList7"/>
    <dgm:cxn modelId="{476A4985-010D-46E4-ACF2-D5992E65C5ED}" type="presParOf" srcId="{F61F9EE8-E1C3-44D5-9619-577506EC3AB7}" destId="{6B72F63F-A47F-4949-A18F-AF7A0103072B}" srcOrd="3" destOrd="0" presId="urn:microsoft.com/office/officeart/2005/8/layout/hList7"/>
    <dgm:cxn modelId="{EDBCF024-5494-4027-AB4F-4639FC3293F8}" type="presParOf" srcId="{35E311B0-D8F0-4525-930C-706DC94D0939}" destId="{17D229C2-8F46-4DF4-9B51-4E1935AE0B7C}" srcOrd="1" destOrd="0" presId="urn:microsoft.com/office/officeart/2005/8/layout/hList7"/>
    <dgm:cxn modelId="{9697D740-7C97-418A-89E2-EA753D476E9B}" type="presParOf" srcId="{35E311B0-D8F0-4525-930C-706DC94D0939}" destId="{0F4ECE3B-23B7-498F-9F7E-408F09FD5E5D}" srcOrd="2" destOrd="0" presId="urn:microsoft.com/office/officeart/2005/8/layout/hList7"/>
    <dgm:cxn modelId="{CFADC633-181B-460C-AABF-4C2FD469F3AF}" type="presParOf" srcId="{0F4ECE3B-23B7-498F-9F7E-408F09FD5E5D}" destId="{76AE8A8F-17A4-4A7D-BE12-302513AD06BA}" srcOrd="0" destOrd="0" presId="urn:microsoft.com/office/officeart/2005/8/layout/hList7"/>
    <dgm:cxn modelId="{394B2790-6CAD-4F05-94E1-305FFBC081CD}" type="presParOf" srcId="{0F4ECE3B-23B7-498F-9F7E-408F09FD5E5D}" destId="{18733DA7-9733-46F7-8D22-17C116E8CB0A}" srcOrd="1" destOrd="0" presId="urn:microsoft.com/office/officeart/2005/8/layout/hList7"/>
    <dgm:cxn modelId="{C78DDAB0-CD30-4668-AFD1-2C8FCCEE6164}" type="presParOf" srcId="{0F4ECE3B-23B7-498F-9F7E-408F09FD5E5D}" destId="{AA3CAC83-787B-48FE-8837-86FF5CBA4A2C}" srcOrd="2" destOrd="0" presId="urn:microsoft.com/office/officeart/2005/8/layout/hList7"/>
    <dgm:cxn modelId="{C4A5C15F-396C-4FEE-BC9E-0D4027C5F16F}" type="presParOf" srcId="{0F4ECE3B-23B7-498F-9F7E-408F09FD5E5D}" destId="{AB385C52-307B-42F3-A682-DD877FB8C553}" srcOrd="3" destOrd="0" presId="urn:microsoft.com/office/officeart/2005/8/layout/hList7"/>
    <dgm:cxn modelId="{C203257E-2CEC-45AA-97D0-B622520D3220}" type="presParOf" srcId="{35E311B0-D8F0-4525-930C-706DC94D0939}" destId="{ABD4609A-660F-4CCD-B8EF-20A96509D8F0}" srcOrd="3" destOrd="0" presId="urn:microsoft.com/office/officeart/2005/8/layout/hList7"/>
    <dgm:cxn modelId="{BFD57917-CD61-4FF2-9D07-35C2A07DEE93}" type="presParOf" srcId="{35E311B0-D8F0-4525-930C-706DC94D0939}" destId="{CB4D6D53-A6F3-4C15-A337-2BE85F4A0909}" srcOrd="4" destOrd="0" presId="urn:microsoft.com/office/officeart/2005/8/layout/hList7"/>
    <dgm:cxn modelId="{A72A0367-FB7C-458D-811C-66C16035DAFF}" type="presParOf" srcId="{CB4D6D53-A6F3-4C15-A337-2BE85F4A0909}" destId="{303B8BDB-13B4-4260-AB2E-60810D706975}" srcOrd="0" destOrd="0" presId="urn:microsoft.com/office/officeart/2005/8/layout/hList7"/>
    <dgm:cxn modelId="{165C980B-2AD7-426F-8ABB-BA346EEC8901}" type="presParOf" srcId="{CB4D6D53-A6F3-4C15-A337-2BE85F4A0909}" destId="{D62D15B5-FC86-468F-B852-B12F35BD9386}" srcOrd="1" destOrd="0" presId="urn:microsoft.com/office/officeart/2005/8/layout/hList7"/>
    <dgm:cxn modelId="{E9C53B29-7596-46B1-95EB-E38683A18A59}" type="presParOf" srcId="{CB4D6D53-A6F3-4C15-A337-2BE85F4A0909}" destId="{8DDD01DF-C8E8-42C9-992A-A0CF6B5918C9}" srcOrd="2" destOrd="0" presId="urn:microsoft.com/office/officeart/2005/8/layout/hList7"/>
    <dgm:cxn modelId="{BF38383C-6DBD-4366-8B70-029AF8982825}" type="presParOf" srcId="{CB4D6D53-A6F3-4C15-A337-2BE85F4A0909}" destId="{8388E5F5-5411-48CC-93AC-EB989E86763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A345B9-1A21-411E-99E2-263A16492337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10609477-6A78-4109-944D-559DDAAD2F37}">
      <dgm:prSet phldrT="[Texto]"/>
      <dgm:spPr/>
      <dgm:t>
        <a:bodyPr/>
        <a:lstStyle/>
        <a:p>
          <a:r>
            <a:rPr lang="es-PE" b="1" dirty="0" smtClean="0">
              <a:solidFill>
                <a:srgbClr val="0070C0"/>
              </a:solidFill>
            </a:rPr>
            <a:t>HISTOGRAMA</a:t>
          </a:r>
          <a:endParaRPr lang="es-PE" b="1" dirty="0">
            <a:solidFill>
              <a:srgbClr val="0070C0"/>
            </a:solidFill>
          </a:endParaRPr>
        </a:p>
      </dgm:t>
    </dgm:pt>
    <dgm:pt modelId="{7DB519C3-7CBD-41A8-AA4B-B5C5B24EA1B4}" type="parTrans" cxnId="{0C47EB67-8D0A-4A44-8256-770C6F439B0A}">
      <dgm:prSet/>
      <dgm:spPr/>
      <dgm:t>
        <a:bodyPr/>
        <a:lstStyle/>
        <a:p>
          <a:endParaRPr lang="es-PE"/>
        </a:p>
      </dgm:t>
    </dgm:pt>
    <dgm:pt modelId="{074DB11A-B8B3-4782-B7F6-5265D857F2F4}" type="sibTrans" cxnId="{0C47EB67-8D0A-4A44-8256-770C6F439B0A}">
      <dgm:prSet/>
      <dgm:spPr/>
      <dgm:t>
        <a:bodyPr/>
        <a:lstStyle/>
        <a:p>
          <a:endParaRPr lang="es-PE"/>
        </a:p>
      </dgm:t>
    </dgm:pt>
    <dgm:pt modelId="{DC13FF1C-5402-41FF-8117-3FD9F6F132ED}">
      <dgm:prSet phldrT="[Texto]"/>
      <dgm:spPr/>
      <dgm:t>
        <a:bodyPr/>
        <a:lstStyle/>
        <a:p>
          <a:r>
            <a:rPr lang="es-PE" b="1" dirty="0" smtClean="0">
              <a:solidFill>
                <a:srgbClr val="0070C0"/>
              </a:solidFill>
            </a:rPr>
            <a:t>POLÍGONO DE FRCUENCIA</a:t>
          </a:r>
          <a:endParaRPr lang="es-PE" b="1" dirty="0">
            <a:solidFill>
              <a:srgbClr val="0070C0"/>
            </a:solidFill>
          </a:endParaRPr>
        </a:p>
      </dgm:t>
    </dgm:pt>
    <dgm:pt modelId="{6B6A049B-3414-47F3-80DD-473452C337CF}" type="parTrans" cxnId="{1BCC9866-7B7C-4988-9A98-97BD4931CEE7}">
      <dgm:prSet/>
      <dgm:spPr/>
      <dgm:t>
        <a:bodyPr/>
        <a:lstStyle/>
        <a:p>
          <a:endParaRPr lang="es-PE"/>
        </a:p>
      </dgm:t>
    </dgm:pt>
    <dgm:pt modelId="{F591DB55-2FD8-41FA-8766-3E325C81D373}" type="sibTrans" cxnId="{1BCC9866-7B7C-4988-9A98-97BD4931CEE7}">
      <dgm:prSet/>
      <dgm:spPr/>
      <dgm:t>
        <a:bodyPr/>
        <a:lstStyle/>
        <a:p>
          <a:endParaRPr lang="es-PE"/>
        </a:p>
      </dgm:t>
    </dgm:pt>
    <dgm:pt modelId="{CA8B111E-A42B-4C06-BE41-8BBB47A83BE5}">
      <dgm:prSet phldrT="[Texto]"/>
      <dgm:spPr/>
      <dgm:t>
        <a:bodyPr/>
        <a:lstStyle/>
        <a:p>
          <a:r>
            <a:rPr lang="es-PE" b="1" dirty="0" smtClean="0">
              <a:solidFill>
                <a:srgbClr val="0070C0"/>
              </a:solidFill>
            </a:rPr>
            <a:t>DIAGRAMA DE PARETO</a:t>
          </a:r>
          <a:endParaRPr lang="es-PE" b="1" dirty="0">
            <a:solidFill>
              <a:srgbClr val="0070C0"/>
            </a:solidFill>
          </a:endParaRPr>
        </a:p>
      </dgm:t>
    </dgm:pt>
    <dgm:pt modelId="{EBD75C33-7658-4C17-AAF6-6282D5E673D4}" type="parTrans" cxnId="{B068A7FB-A423-4F71-9275-C8D138D11D42}">
      <dgm:prSet/>
      <dgm:spPr/>
      <dgm:t>
        <a:bodyPr/>
        <a:lstStyle/>
        <a:p>
          <a:endParaRPr lang="es-PE"/>
        </a:p>
      </dgm:t>
    </dgm:pt>
    <dgm:pt modelId="{1F26EF0A-98BB-4002-A4F3-D8927B65A8F4}" type="sibTrans" cxnId="{B068A7FB-A423-4F71-9275-C8D138D11D42}">
      <dgm:prSet/>
      <dgm:spPr/>
      <dgm:t>
        <a:bodyPr/>
        <a:lstStyle/>
        <a:p>
          <a:endParaRPr lang="es-PE"/>
        </a:p>
      </dgm:t>
    </dgm:pt>
    <dgm:pt modelId="{E8810453-5211-4757-A4F2-D2A9B91B954C}" type="pres">
      <dgm:prSet presAssocID="{3CA345B9-1A21-411E-99E2-263A16492337}" presName="Name0" presStyleCnt="0">
        <dgm:presLayoutVars>
          <dgm:dir/>
          <dgm:resizeHandles val="exact"/>
        </dgm:presLayoutVars>
      </dgm:prSet>
      <dgm:spPr/>
    </dgm:pt>
    <dgm:pt modelId="{1AFAFDE2-42C5-4A47-A56A-1314D938887C}" type="pres">
      <dgm:prSet presAssocID="{3CA345B9-1A21-411E-99E2-263A16492337}" presName="fgShape" presStyleLbl="fgShp" presStyleIdx="0" presStyleCnt="1"/>
      <dgm:spPr/>
    </dgm:pt>
    <dgm:pt modelId="{C2DEDBAC-937F-464D-B588-7C0EEFE18307}" type="pres">
      <dgm:prSet presAssocID="{3CA345B9-1A21-411E-99E2-263A16492337}" presName="linComp" presStyleCnt="0"/>
      <dgm:spPr/>
    </dgm:pt>
    <dgm:pt modelId="{DD93A1BF-3D16-45E1-B905-91F719374AC3}" type="pres">
      <dgm:prSet presAssocID="{10609477-6A78-4109-944D-559DDAAD2F37}" presName="compNode" presStyleCnt="0"/>
      <dgm:spPr/>
    </dgm:pt>
    <dgm:pt modelId="{F12D7FCB-E4A2-4DAD-97ED-981F899D0AF8}" type="pres">
      <dgm:prSet presAssocID="{10609477-6A78-4109-944D-559DDAAD2F37}" presName="bkgdShape" presStyleLbl="node1" presStyleIdx="0" presStyleCnt="3"/>
      <dgm:spPr/>
      <dgm:t>
        <a:bodyPr/>
        <a:lstStyle/>
        <a:p>
          <a:endParaRPr lang="es-PE"/>
        </a:p>
      </dgm:t>
    </dgm:pt>
    <dgm:pt modelId="{AB1DFB77-A092-47F5-A29D-54E60C69E926}" type="pres">
      <dgm:prSet presAssocID="{10609477-6A78-4109-944D-559DDAAD2F37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C28C7C37-509B-44FB-801F-87BE3F215312}" type="pres">
      <dgm:prSet presAssocID="{10609477-6A78-4109-944D-559DDAAD2F37}" presName="invisiNode" presStyleLbl="node1" presStyleIdx="0" presStyleCnt="3"/>
      <dgm:spPr/>
    </dgm:pt>
    <dgm:pt modelId="{C1B856A6-E3DE-42F5-B376-B375E0764CF2}" type="pres">
      <dgm:prSet presAssocID="{10609477-6A78-4109-944D-559DDAAD2F37}" presName="imagNode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49335F98-E566-4CFA-B2F8-C28027B60EF2}" type="pres">
      <dgm:prSet presAssocID="{074DB11A-B8B3-4782-B7F6-5265D857F2F4}" presName="sibTrans" presStyleLbl="sibTrans2D1" presStyleIdx="0" presStyleCnt="0"/>
      <dgm:spPr/>
      <dgm:t>
        <a:bodyPr/>
        <a:lstStyle/>
        <a:p>
          <a:endParaRPr lang="es-PE"/>
        </a:p>
      </dgm:t>
    </dgm:pt>
    <dgm:pt modelId="{61814829-4FBE-476A-A0BE-CCA06D4259C6}" type="pres">
      <dgm:prSet presAssocID="{DC13FF1C-5402-41FF-8117-3FD9F6F132ED}" presName="compNode" presStyleCnt="0"/>
      <dgm:spPr/>
    </dgm:pt>
    <dgm:pt modelId="{9AB931CA-D96A-4C7C-A42C-7E8C44DC23EB}" type="pres">
      <dgm:prSet presAssocID="{DC13FF1C-5402-41FF-8117-3FD9F6F132ED}" presName="bkgdShape" presStyleLbl="node1" presStyleIdx="1" presStyleCnt="3"/>
      <dgm:spPr/>
      <dgm:t>
        <a:bodyPr/>
        <a:lstStyle/>
        <a:p>
          <a:endParaRPr lang="es-PE"/>
        </a:p>
      </dgm:t>
    </dgm:pt>
    <dgm:pt modelId="{EA8BFAA8-1145-4F11-9827-FED32F5541D8}" type="pres">
      <dgm:prSet presAssocID="{DC13FF1C-5402-41FF-8117-3FD9F6F132ED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9096DF3A-774E-4BA3-990A-2576936A0077}" type="pres">
      <dgm:prSet presAssocID="{DC13FF1C-5402-41FF-8117-3FD9F6F132ED}" presName="invisiNode" presStyleLbl="node1" presStyleIdx="1" presStyleCnt="3"/>
      <dgm:spPr/>
    </dgm:pt>
    <dgm:pt modelId="{E9212CD1-5F7C-4997-B90E-84146AC22319}" type="pres">
      <dgm:prSet presAssocID="{DC13FF1C-5402-41FF-8117-3FD9F6F132ED}" presName="imagNode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PE"/>
        </a:p>
      </dgm:t>
    </dgm:pt>
    <dgm:pt modelId="{3F53323E-7DD1-41B1-A576-3C28CEDC74F6}" type="pres">
      <dgm:prSet presAssocID="{F591DB55-2FD8-41FA-8766-3E325C81D373}" presName="sibTrans" presStyleLbl="sibTrans2D1" presStyleIdx="0" presStyleCnt="0"/>
      <dgm:spPr/>
      <dgm:t>
        <a:bodyPr/>
        <a:lstStyle/>
        <a:p>
          <a:endParaRPr lang="es-PE"/>
        </a:p>
      </dgm:t>
    </dgm:pt>
    <dgm:pt modelId="{80B71536-CA85-4216-AFDC-39F8FD6706D9}" type="pres">
      <dgm:prSet presAssocID="{CA8B111E-A42B-4C06-BE41-8BBB47A83BE5}" presName="compNode" presStyleCnt="0"/>
      <dgm:spPr/>
    </dgm:pt>
    <dgm:pt modelId="{47ED597F-92BE-4EDD-9669-7802ACCF4B6B}" type="pres">
      <dgm:prSet presAssocID="{CA8B111E-A42B-4C06-BE41-8BBB47A83BE5}" presName="bkgdShape" presStyleLbl="node1" presStyleIdx="2" presStyleCnt="3"/>
      <dgm:spPr/>
      <dgm:t>
        <a:bodyPr/>
        <a:lstStyle/>
        <a:p>
          <a:endParaRPr lang="es-PE"/>
        </a:p>
      </dgm:t>
    </dgm:pt>
    <dgm:pt modelId="{B574ADF8-E72C-4511-9571-7E1155E7AD33}" type="pres">
      <dgm:prSet presAssocID="{CA8B111E-A42B-4C06-BE41-8BBB47A83BE5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71C30B9-49E7-40FC-B7E1-46686E4986F0}" type="pres">
      <dgm:prSet presAssocID="{CA8B111E-A42B-4C06-BE41-8BBB47A83BE5}" presName="invisiNode" presStyleLbl="node1" presStyleIdx="2" presStyleCnt="3"/>
      <dgm:spPr/>
    </dgm:pt>
    <dgm:pt modelId="{B4FBB6AE-2279-4B03-8AD7-35776BD83230}" type="pres">
      <dgm:prSet presAssocID="{CA8B111E-A42B-4C06-BE41-8BBB47A83BE5}" presName="imagNode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B068A7FB-A423-4F71-9275-C8D138D11D42}" srcId="{3CA345B9-1A21-411E-99E2-263A16492337}" destId="{CA8B111E-A42B-4C06-BE41-8BBB47A83BE5}" srcOrd="2" destOrd="0" parTransId="{EBD75C33-7658-4C17-AAF6-6282D5E673D4}" sibTransId="{1F26EF0A-98BB-4002-A4F3-D8927B65A8F4}"/>
    <dgm:cxn modelId="{F976D693-B50B-4674-AFA6-13288E4C1F80}" type="presOf" srcId="{CA8B111E-A42B-4C06-BE41-8BBB47A83BE5}" destId="{B574ADF8-E72C-4511-9571-7E1155E7AD33}" srcOrd="1" destOrd="0" presId="urn:microsoft.com/office/officeart/2005/8/layout/hList7"/>
    <dgm:cxn modelId="{BA0A131E-0ED9-49F4-A3AF-653BBCDC5CB3}" type="presOf" srcId="{DC13FF1C-5402-41FF-8117-3FD9F6F132ED}" destId="{EA8BFAA8-1145-4F11-9827-FED32F5541D8}" srcOrd="1" destOrd="0" presId="urn:microsoft.com/office/officeart/2005/8/layout/hList7"/>
    <dgm:cxn modelId="{213A753C-5ADB-488E-AAB7-78BE750C6414}" type="presOf" srcId="{CA8B111E-A42B-4C06-BE41-8BBB47A83BE5}" destId="{47ED597F-92BE-4EDD-9669-7802ACCF4B6B}" srcOrd="0" destOrd="0" presId="urn:microsoft.com/office/officeart/2005/8/layout/hList7"/>
    <dgm:cxn modelId="{1BCC9866-7B7C-4988-9A98-97BD4931CEE7}" srcId="{3CA345B9-1A21-411E-99E2-263A16492337}" destId="{DC13FF1C-5402-41FF-8117-3FD9F6F132ED}" srcOrd="1" destOrd="0" parTransId="{6B6A049B-3414-47F3-80DD-473452C337CF}" sibTransId="{F591DB55-2FD8-41FA-8766-3E325C81D373}"/>
    <dgm:cxn modelId="{CE317CD3-5865-4818-B42C-46860D4A7FA7}" type="presOf" srcId="{10609477-6A78-4109-944D-559DDAAD2F37}" destId="{F12D7FCB-E4A2-4DAD-97ED-981F899D0AF8}" srcOrd="0" destOrd="0" presId="urn:microsoft.com/office/officeart/2005/8/layout/hList7"/>
    <dgm:cxn modelId="{C88900D6-F59B-40F1-A04D-F3ECDC76CF6B}" type="presOf" srcId="{074DB11A-B8B3-4782-B7F6-5265D857F2F4}" destId="{49335F98-E566-4CFA-B2F8-C28027B60EF2}" srcOrd="0" destOrd="0" presId="urn:microsoft.com/office/officeart/2005/8/layout/hList7"/>
    <dgm:cxn modelId="{73C97FE0-D0B6-4580-9506-6756BA864436}" type="presOf" srcId="{3CA345B9-1A21-411E-99E2-263A16492337}" destId="{E8810453-5211-4757-A4F2-D2A9B91B954C}" srcOrd="0" destOrd="0" presId="urn:microsoft.com/office/officeart/2005/8/layout/hList7"/>
    <dgm:cxn modelId="{1805E667-2421-4FEA-9CA4-E0F606689868}" type="presOf" srcId="{F591DB55-2FD8-41FA-8766-3E325C81D373}" destId="{3F53323E-7DD1-41B1-A576-3C28CEDC74F6}" srcOrd="0" destOrd="0" presId="urn:microsoft.com/office/officeart/2005/8/layout/hList7"/>
    <dgm:cxn modelId="{98934BA5-A9FE-40FA-9111-00296C8A5F74}" type="presOf" srcId="{DC13FF1C-5402-41FF-8117-3FD9F6F132ED}" destId="{9AB931CA-D96A-4C7C-A42C-7E8C44DC23EB}" srcOrd="0" destOrd="0" presId="urn:microsoft.com/office/officeart/2005/8/layout/hList7"/>
    <dgm:cxn modelId="{0C47EB67-8D0A-4A44-8256-770C6F439B0A}" srcId="{3CA345B9-1A21-411E-99E2-263A16492337}" destId="{10609477-6A78-4109-944D-559DDAAD2F37}" srcOrd="0" destOrd="0" parTransId="{7DB519C3-7CBD-41A8-AA4B-B5C5B24EA1B4}" sibTransId="{074DB11A-B8B3-4782-B7F6-5265D857F2F4}"/>
    <dgm:cxn modelId="{5DD79F43-5DD9-4477-B422-A20F567BA36D}" type="presOf" srcId="{10609477-6A78-4109-944D-559DDAAD2F37}" destId="{AB1DFB77-A092-47F5-A29D-54E60C69E926}" srcOrd="1" destOrd="0" presId="urn:microsoft.com/office/officeart/2005/8/layout/hList7"/>
    <dgm:cxn modelId="{3A89B50F-0596-43D9-94A3-22B8F3044596}" type="presParOf" srcId="{E8810453-5211-4757-A4F2-D2A9B91B954C}" destId="{1AFAFDE2-42C5-4A47-A56A-1314D938887C}" srcOrd="0" destOrd="0" presId="urn:microsoft.com/office/officeart/2005/8/layout/hList7"/>
    <dgm:cxn modelId="{152BB867-05DB-49A8-90FE-2D29091129D9}" type="presParOf" srcId="{E8810453-5211-4757-A4F2-D2A9B91B954C}" destId="{C2DEDBAC-937F-464D-B588-7C0EEFE18307}" srcOrd="1" destOrd="0" presId="urn:microsoft.com/office/officeart/2005/8/layout/hList7"/>
    <dgm:cxn modelId="{ED99A5AF-7479-4BF6-9D6C-BD50F409D204}" type="presParOf" srcId="{C2DEDBAC-937F-464D-B588-7C0EEFE18307}" destId="{DD93A1BF-3D16-45E1-B905-91F719374AC3}" srcOrd="0" destOrd="0" presId="urn:microsoft.com/office/officeart/2005/8/layout/hList7"/>
    <dgm:cxn modelId="{4E4AAB3C-EDCF-4C24-BD81-65530E51372D}" type="presParOf" srcId="{DD93A1BF-3D16-45E1-B905-91F719374AC3}" destId="{F12D7FCB-E4A2-4DAD-97ED-981F899D0AF8}" srcOrd="0" destOrd="0" presId="urn:microsoft.com/office/officeart/2005/8/layout/hList7"/>
    <dgm:cxn modelId="{855D0D3D-9324-4913-8C10-2D02F142D64C}" type="presParOf" srcId="{DD93A1BF-3D16-45E1-B905-91F719374AC3}" destId="{AB1DFB77-A092-47F5-A29D-54E60C69E926}" srcOrd="1" destOrd="0" presId="urn:microsoft.com/office/officeart/2005/8/layout/hList7"/>
    <dgm:cxn modelId="{75713323-2CE7-4857-8B44-6E59FA71053D}" type="presParOf" srcId="{DD93A1BF-3D16-45E1-B905-91F719374AC3}" destId="{C28C7C37-509B-44FB-801F-87BE3F215312}" srcOrd="2" destOrd="0" presId="urn:microsoft.com/office/officeart/2005/8/layout/hList7"/>
    <dgm:cxn modelId="{A071520B-866E-4677-9A0D-D4F62AF13251}" type="presParOf" srcId="{DD93A1BF-3D16-45E1-B905-91F719374AC3}" destId="{C1B856A6-E3DE-42F5-B376-B375E0764CF2}" srcOrd="3" destOrd="0" presId="urn:microsoft.com/office/officeart/2005/8/layout/hList7"/>
    <dgm:cxn modelId="{227748B8-B9F3-487E-B60D-A8B1FF3E6BAA}" type="presParOf" srcId="{C2DEDBAC-937F-464D-B588-7C0EEFE18307}" destId="{49335F98-E566-4CFA-B2F8-C28027B60EF2}" srcOrd="1" destOrd="0" presId="urn:microsoft.com/office/officeart/2005/8/layout/hList7"/>
    <dgm:cxn modelId="{8CB0DAFF-30A5-4C7F-99E9-4592DB847F6B}" type="presParOf" srcId="{C2DEDBAC-937F-464D-B588-7C0EEFE18307}" destId="{61814829-4FBE-476A-A0BE-CCA06D4259C6}" srcOrd="2" destOrd="0" presId="urn:microsoft.com/office/officeart/2005/8/layout/hList7"/>
    <dgm:cxn modelId="{C37C46B4-72D4-4B4E-90F8-389DFE11020E}" type="presParOf" srcId="{61814829-4FBE-476A-A0BE-CCA06D4259C6}" destId="{9AB931CA-D96A-4C7C-A42C-7E8C44DC23EB}" srcOrd="0" destOrd="0" presId="urn:microsoft.com/office/officeart/2005/8/layout/hList7"/>
    <dgm:cxn modelId="{F37386BF-22A0-4F22-B042-5C3F1035BA2E}" type="presParOf" srcId="{61814829-4FBE-476A-A0BE-CCA06D4259C6}" destId="{EA8BFAA8-1145-4F11-9827-FED32F5541D8}" srcOrd="1" destOrd="0" presId="urn:microsoft.com/office/officeart/2005/8/layout/hList7"/>
    <dgm:cxn modelId="{D9049ADD-F5F0-409A-9C43-F7B17671C927}" type="presParOf" srcId="{61814829-4FBE-476A-A0BE-CCA06D4259C6}" destId="{9096DF3A-774E-4BA3-990A-2576936A0077}" srcOrd="2" destOrd="0" presId="urn:microsoft.com/office/officeart/2005/8/layout/hList7"/>
    <dgm:cxn modelId="{352FAF30-A0E2-41CF-B180-33E0D0EF0992}" type="presParOf" srcId="{61814829-4FBE-476A-A0BE-CCA06D4259C6}" destId="{E9212CD1-5F7C-4997-B90E-84146AC22319}" srcOrd="3" destOrd="0" presId="urn:microsoft.com/office/officeart/2005/8/layout/hList7"/>
    <dgm:cxn modelId="{478F8FD3-8B98-40C2-A508-71F247CB7D54}" type="presParOf" srcId="{C2DEDBAC-937F-464D-B588-7C0EEFE18307}" destId="{3F53323E-7DD1-41B1-A576-3C28CEDC74F6}" srcOrd="3" destOrd="0" presId="urn:microsoft.com/office/officeart/2005/8/layout/hList7"/>
    <dgm:cxn modelId="{82C882ED-933D-438A-B517-26C1686C6D92}" type="presParOf" srcId="{C2DEDBAC-937F-464D-B588-7C0EEFE18307}" destId="{80B71536-CA85-4216-AFDC-39F8FD6706D9}" srcOrd="4" destOrd="0" presId="urn:microsoft.com/office/officeart/2005/8/layout/hList7"/>
    <dgm:cxn modelId="{3252C1F3-0E6D-401D-A45B-17AC87D2A260}" type="presParOf" srcId="{80B71536-CA85-4216-AFDC-39F8FD6706D9}" destId="{47ED597F-92BE-4EDD-9669-7802ACCF4B6B}" srcOrd="0" destOrd="0" presId="urn:microsoft.com/office/officeart/2005/8/layout/hList7"/>
    <dgm:cxn modelId="{5D5F06A4-0609-4C9D-81C7-E150ABC144BF}" type="presParOf" srcId="{80B71536-CA85-4216-AFDC-39F8FD6706D9}" destId="{B574ADF8-E72C-4511-9571-7E1155E7AD33}" srcOrd="1" destOrd="0" presId="urn:microsoft.com/office/officeart/2005/8/layout/hList7"/>
    <dgm:cxn modelId="{0E01F93D-E2A9-4F14-A4E5-E81B4FC8E419}" type="presParOf" srcId="{80B71536-CA85-4216-AFDC-39F8FD6706D9}" destId="{671C30B9-49E7-40FC-B7E1-46686E4986F0}" srcOrd="2" destOrd="0" presId="urn:microsoft.com/office/officeart/2005/8/layout/hList7"/>
    <dgm:cxn modelId="{77231251-6825-43CA-BEB5-4FDDC1D05D1E}" type="presParOf" srcId="{80B71536-CA85-4216-AFDC-39F8FD6706D9}" destId="{B4FBB6AE-2279-4B03-8AD7-35776BD8323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3D23D-38D7-440C-A386-332043F519D6}">
      <dsp:nvSpPr>
        <dsp:cNvPr id="0" name=""/>
        <dsp:cNvSpPr/>
      </dsp:nvSpPr>
      <dsp:spPr>
        <a:xfrm>
          <a:off x="648077" y="288040"/>
          <a:ext cx="2847512" cy="212560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600" b="1" kern="1200" dirty="0" smtClean="0">
              <a:solidFill>
                <a:srgbClr val="0070C0"/>
              </a:solidFill>
              <a:effectLst/>
              <a:latin typeface="Arial"/>
              <a:ea typeface="Calibri"/>
            </a:rPr>
            <a:t>Es un conjunto de todos los elementos que se está estudiando, que presentan una característica en común, acerca de los cuales se trata de sacar conclusiones</a:t>
          </a:r>
          <a:endParaRPr lang="es-PE" sz="1600" b="1" kern="1200" dirty="0">
            <a:solidFill>
              <a:srgbClr val="0070C0"/>
            </a:solidFill>
          </a:endParaRPr>
        </a:p>
      </dsp:txBody>
      <dsp:txXfrm>
        <a:off x="697883" y="337846"/>
        <a:ext cx="2747900" cy="2075801"/>
      </dsp:txXfrm>
    </dsp:sp>
    <dsp:sp modelId="{5791CC94-F037-4079-96E8-7EDE64072AF1}">
      <dsp:nvSpPr>
        <dsp:cNvPr id="0" name=""/>
        <dsp:cNvSpPr/>
      </dsp:nvSpPr>
      <dsp:spPr>
        <a:xfrm>
          <a:off x="648077" y="2448271"/>
          <a:ext cx="2847512" cy="914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0" rIns="3683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900" b="1" kern="1200" dirty="0" smtClean="0">
              <a:solidFill>
                <a:srgbClr val="0070C0"/>
              </a:solidFill>
            </a:rPr>
            <a:t>POBLACIÓN</a:t>
          </a:r>
          <a:endParaRPr lang="es-PE" sz="2900" b="1" kern="1200" dirty="0">
            <a:solidFill>
              <a:srgbClr val="0070C0"/>
            </a:solidFill>
          </a:endParaRPr>
        </a:p>
      </dsp:txBody>
      <dsp:txXfrm>
        <a:off x="648077" y="2448271"/>
        <a:ext cx="2005290" cy="914011"/>
      </dsp:txXfrm>
    </dsp:sp>
    <dsp:sp modelId="{3D68F211-B7EF-4617-9C40-F2C3782F6791}">
      <dsp:nvSpPr>
        <dsp:cNvPr id="0" name=""/>
        <dsp:cNvSpPr/>
      </dsp:nvSpPr>
      <dsp:spPr>
        <a:xfrm>
          <a:off x="864098" y="3456379"/>
          <a:ext cx="2419108" cy="2225293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A1AC0-3528-4D8E-B42B-8D2254CB872E}">
      <dsp:nvSpPr>
        <dsp:cNvPr id="0" name=""/>
        <dsp:cNvSpPr/>
      </dsp:nvSpPr>
      <dsp:spPr>
        <a:xfrm>
          <a:off x="4896536" y="148677"/>
          <a:ext cx="2847512" cy="212560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600" b="1" kern="1200" dirty="0" smtClean="0">
              <a:solidFill>
                <a:srgbClr val="0070C0"/>
              </a:solidFill>
              <a:effectLst/>
              <a:latin typeface="Arial"/>
              <a:ea typeface="Calibri"/>
            </a:rPr>
            <a:t>Es un subconjunto de la población a estudiar que sirve para representarla, y las conclusiones que se obtengan de dicha muestra solo podrán referirse a la población en referencia</a:t>
          </a:r>
          <a:endParaRPr lang="es-PE" sz="1600" b="1" kern="1200" dirty="0">
            <a:solidFill>
              <a:srgbClr val="0070C0"/>
            </a:solidFill>
          </a:endParaRPr>
        </a:p>
      </dsp:txBody>
      <dsp:txXfrm>
        <a:off x="4946342" y="198483"/>
        <a:ext cx="2747900" cy="2075801"/>
      </dsp:txXfrm>
    </dsp:sp>
    <dsp:sp modelId="{BDC8C99A-CDF7-4ABA-93C1-A14CE37772C5}">
      <dsp:nvSpPr>
        <dsp:cNvPr id="0" name=""/>
        <dsp:cNvSpPr/>
      </dsp:nvSpPr>
      <dsp:spPr>
        <a:xfrm>
          <a:off x="4896536" y="2308925"/>
          <a:ext cx="2847512" cy="914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0" rIns="36830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900" b="1" kern="1200" dirty="0" smtClean="0">
              <a:solidFill>
                <a:srgbClr val="0070C0"/>
              </a:solidFill>
            </a:rPr>
            <a:t>MUESTRA</a:t>
          </a:r>
          <a:endParaRPr lang="es-PE" sz="2900" b="1" kern="1200" dirty="0">
            <a:solidFill>
              <a:srgbClr val="0070C0"/>
            </a:solidFill>
          </a:endParaRPr>
        </a:p>
      </dsp:txBody>
      <dsp:txXfrm>
        <a:off x="4896536" y="2308925"/>
        <a:ext cx="2005290" cy="914011"/>
      </dsp:txXfrm>
    </dsp:sp>
    <dsp:sp modelId="{228288BB-D5F0-4403-A475-68778890C019}">
      <dsp:nvSpPr>
        <dsp:cNvPr id="0" name=""/>
        <dsp:cNvSpPr/>
      </dsp:nvSpPr>
      <dsp:spPr>
        <a:xfrm>
          <a:off x="4752532" y="3110336"/>
          <a:ext cx="3147265" cy="2798983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FCADD2-D4E3-4E50-84E7-37981AF9E049}">
      <dsp:nvSpPr>
        <dsp:cNvPr id="0" name=""/>
        <dsp:cNvSpPr/>
      </dsp:nvSpPr>
      <dsp:spPr>
        <a:xfrm>
          <a:off x="1279" y="0"/>
          <a:ext cx="1991320" cy="40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100" kern="1200" dirty="0" smtClean="0"/>
            <a:t>DIAGRAMA DE BARRAS</a:t>
          </a:r>
          <a:endParaRPr lang="es-PE" sz="2100" kern="1200" dirty="0"/>
        </a:p>
      </dsp:txBody>
      <dsp:txXfrm>
        <a:off x="1279" y="1625600"/>
        <a:ext cx="1991320" cy="1625600"/>
      </dsp:txXfrm>
    </dsp:sp>
    <dsp:sp modelId="{6B72F63F-A47F-4949-A18F-AF7A0103072B}">
      <dsp:nvSpPr>
        <dsp:cNvPr id="0" name=""/>
        <dsp:cNvSpPr/>
      </dsp:nvSpPr>
      <dsp:spPr>
        <a:xfrm>
          <a:off x="320284" y="243840"/>
          <a:ext cx="1353312" cy="135331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AE8A8F-17A4-4A7D-BE12-302513AD06BA}">
      <dsp:nvSpPr>
        <dsp:cNvPr id="0" name=""/>
        <dsp:cNvSpPr/>
      </dsp:nvSpPr>
      <dsp:spPr>
        <a:xfrm>
          <a:off x="2052339" y="0"/>
          <a:ext cx="1991320" cy="40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100" kern="1200" dirty="0" smtClean="0"/>
            <a:t>GRÁFICO DE SECTORES</a:t>
          </a:r>
          <a:endParaRPr lang="es-PE" sz="2100" kern="1200" dirty="0"/>
        </a:p>
      </dsp:txBody>
      <dsp:txXfrm>
        <a:off x="2052339" y="1625600"/>
        <a:ext cx="1991320" cy="1625600"/>
      </dsp:txXfrm>
    </dsp:sp>
    <dsp:sp modelId="{AB385C52-307B-42F3-A682-DD877FB8C553}">
      <dsp:nvSpPr>
        <dsp:cNvPr id="0" name=""/>
        <dsp:cNvSpPr/>
      </dsp:nvSpPr>
      <dsp:spPr>
        <a:xfrm>
          <a:off x="2371344" y="243840"/>
          <a:ext cx="1353312" cy="1353312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3B8BDB-13B4-4260-AB2E-60810D706975}">
      <dsp:nvSpPr>
        <dsp:cNvPr id="0" name=""/>
        <dsp:cNvSpPr/>
      </dsp:nvSpPr>
      <dsp:spPr>
        <a:xfrm>
          <a:off x="4103399" y="0"/>
          <a:ext cx="1991320" cy="40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100" kern="1200" dirty="0" smtClean="0"/>
            <a:t>PICTOGRAMAS</a:t>
          </a:r>
          <a:endParaRPr lang="es-PE" sz="2100" kern="1200" dirty="0"/>
        </a:p>
      </dsp:txBody>
      <dsp:txXfrm>
        <a:off x="4103399" y="1625600"/>
        <a:ext cx="1991320" cy="1625600"/>
      </dsp:txXfrm>
    </dsp:sp>
    <dsp:sp modelId="{8388E5F5-5411-48CC-93AC-EB989E867634}">
      <dsp:nvSpPr>
        <dsp:cNvPr id="0" name=""/>
        <dsp:cNvSpPr/>
      </dsp:nvSpPr>
      <dsp:spPr>
        <a:xfrm>
          <a:off x="4422403" y="243840"/>
          <a:ext cx="1353312" cy="1353312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034145-8DCF-4314-8F27-BD0DA5290269}">
      <dsp:nvSpPr>
        <dsp:cNvPr id="0" name=""/>
        <dsp:cNvSpPr/>
      </dsp:nvSpPr>
      <dsp:spPr>
        <a:xfrm>
          <a:off x="383711" y="3184125"/>
          <a:ext cx="5608320" cy="60960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D7FCB-E4A2-4DAD-97ED-981F899D0AF8}">
      <dsp:nvSpPr>
        <dsp:cNvPr id="0" name=""/>
        <dsp:cNvSpPr/>
      </dsp:nvSpPr>
      <dsp:spPr>
        <a:xfrm>
          <a:off x="1279" y="0"/>
          <a:ext cx="1991320" cy="40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300" b="1" kern="1200" dirty="0" smtClean="0">
              <a:solidFill>
                <a:srgbClr val="0070C0"/>
              </a:solidFill>
            </a:rPr>
            <a:t>HISTOGRAMA</a:t>
          </a:r>
          <a:endParaRPr lang="es-PE" sz="2300" b="1" kern="1200" dirty="0">
            <a:solidFill>
              <a:srgbClr val="0070C0"/>
            </a:solidFill>
          </a:endParaRPr>
        </a:p>
      </dsp:txBody>
      <dsp:txXfrm>
        <a:off x="1279" y="1625600"/>
        <a:ext cx="1991320" cy="1625600"/>
      </dsp:txXfrm>
    </dsp:sp>
    <dsp:sp modelId="{C1B856A6-E3DE-42F5-B376-B375E0764CF2}">
      <dsp:nvSpPr>
        <dsp:cNvPr id="0" name=""/>
        <dsp:cNvSpPr/>
      </dsp:nvSpPr>
      <dsp:spPr>
        <a:xfrm>
          <a:off x="320284" y="243840"/>
          <a:ext cx="1353312" cy="135331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B931CA-D96A-4C7C-A42C-7E8C44DC23EB}">
      <dsp:nvSpPr>
        <dsp:cNvPr id="0" name=""/>
        <dsp:cNvSpPr/>
      </dsp:nvSpPr>
      <dsp:spPr>
        <a:xfrm>
          <a:off x="2052339" y="0"/>
          <a:ext cx="1991320" cy="40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300" b="1" kern="1200" dirty="0" smtClean="0">
              <a:solidFill>
                <a:srgbClr val="0070C0"/>
              </a:solidFill>
            </a:rPr>
            <a:t>POLÍGONO DE FRCUENCIA</a:t>
          </a:r>
          <a:endParaRPr lang="es-PE" sz="2300" b="1" kern="1200" dirty="0">
            <a:solidFill>
              <a:srgbClr val="0070C0"/>
            </a:solidFill>
          </a:endParaRPr>
        </a:p>
      </dsp:txBody>
      <dsp:txXfrm>
        <a:off x="2052339" y="1625600"/>
        <a:ext cx="1991320" cy="1625600"/>
      </dsp:txXfrm>
    </dsp:sp>
    <dsp:sp modelId="{E9212CD1-5F7C-4997-B90E-84146AC22319}">
      <dsp:nvSpPr>
        <dsp:cNvPr id="0" name=""/>
        <dsp:cNvSpPr/>
      </dsp:nvSpPr>
      <dsp:spPr>
        <a:xfrm>
          <a:off x="2371344" y="243840"/>
          <a:ext cx="1353312" cy="1353312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ED597F-92BE-4EDD-9669-7802ACCF4B6B}">
      <dsp:nvSpPr>
        <dsp:cNvPr id="0" name=""/>
        <dsp:cNvSpPr/>
      </dsp:nvSpPr>
      <dsp:spPr>
        <a:xfrm>
          <a:off x="4103399" y="0"/>
          <a:ext cx="1991320" cy="40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300" b="1" kern="1200" dirty="0" smtClean="0">
              <a:solidFill>
                <a:srgbClr val="0070C0"/>
              </a:solidFill>
            </a:rPr>
            <a:t>DIAGRAMA DE PARETO</a:t>
          </a:r>
          <a:endParaRPr lang="es-PE" sz="2300" b="1" kern="1200" dirty="0">
            <a:solidFill>
              <a:srgbClr val="0070C0"/>
            </a:solidFill>
          </a:endParaRPr>
        </a:p>
      </dsp:txBody>
      <dsp:txXfrm>
        <a:off x="4103399" y="1625600"/>
        <a:ext cx="1991320" cy="1625600"/>
      </dsp:txXfrm>
    </dsp:sp>
    <dsp:sp modelId="{B4FBB6AE-2279-4B03-8AD7-35776BD83230}">
      <dsp:nvSpPr>
        <dsp:cNvPr id="0" name=""/>
        <dsp:cNvSpPr/>
      </dsp:nvSpPr>
      <dsp:spPr>
        <a:xfrm>
          <a:off x="4422403" y="243840"/>
          <a:ext cx="1353312" cy="1353312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FAFDE2-42C5-4A47-A56A-1314D938887C}">
      <dsp:nvSpPr>
        <dsp:cNvPr id="0" name=""/>
        <dsp:cNvSpPr/>
      </dsp:nvSpPr>
      <dsp:spPr>
        <a:xfrm>
          <a:off x="243839" y="3251200"/>
          <a:ext cx="5608320" cy="60960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1B981-5DAB-44D8-8B69-4F1C3053422B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6F740-84E0-4DEA-B7F4-1161AC9EBE8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3384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PE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978EA05-9C5A-491C-B788-2DBB3AEE774D}" type="datetimeFigureOut">
              <a:rPr lang="es-PE" smtClean="0"/>
              <a:t>24/07/2016</a:t>
            </a:fld>
            <a:endParaRPr lang="es-PE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CB7B4FC-FDA3-4E56-8A5E-57134D2E7177}" type="slidenum">
              <a:rPr lang="es-PE" smtClean="0"/>
              <a:t>‹Nº›</a:t>
            </a:fld>
            <a:endParaRPr lang="es-PE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40140" y="1196752"/>
            <a:ext cx="6624736" cy="220368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3200" b="1" dirty="0" smtClean="0">
                <a:solidFill>
                  <a:srgbClr val="0070C0"/>
                </a:solidFill>
                <a:effectLst/>
                <a:latin typeface="Arial"/>
                <a:ea typeface="Calibri"/>
                <a:cs typeface="Times New Roman"/>
              </a:rPr>
              <a:t>¿Qué estudia la estadística?</a:t>
            </a:r>
            <a:endParaRPr lang="es-PE" sz="3200" b="1" dirty="0" smtClean="0">
              <a:solidFill>
                <a:srgbClr val="0070C0"/>
              </a:solidFill>
              <a:effectLst/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b="1" dirty="0" smtClean="0">
                <a:solidFill>
                  <a:srgbClr val="0070C0"/>
                </a:solidFill>
                <a:effectLst/>
                <a:latin typeface="Arial"/>
                <a:ea typeface="Calibri"/>
                <a:cs typeface="Times New Roman"/>
              </a:rPr>
              <a:t>La estadística es una ciencia que estudia la recolección, análisis e interpretación de datos, ya sea para ayudar en la resolución de la toma de decisiones o para explicar condiciones regulares o irregulares de algún fenómeno o estudio aplicado</a:t>
            </a:r>
            <a:r>
              <a:rPr lang="es-PE" b="1" dirty="0" smtClean="0">
                <a:solidFill>
                  <a:srgbClr val="0070C0"/>
                </a:solidFill>
                <a:effectLst/>
                <a:latin typeface="Arial"/>
                <a:ea typeface="Calibri"/>
                <a:cs typeface="Times New Roman"/>
              </a:rPr>
              <a:t>.</a:t>
            </a:r>
            <a:endParaRPr lang="es-PE" sz="1600" b="1" dirty="0">
              <a:solidFill>
                <a:srgbClr val="0070C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3074" name="Picture 2" descr="http://www.datahotel.es/images/COM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284984"/>
            <a:ext cx="4146788" cy="3339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411481" y="256292"/>
            <a:ext cx="5976664" cy="584775"/>
          </a:xfrm>
          <a:prstGeom prst="rect">
            <a:avLst/>
          </a:prstGeom>
          <a:solidFill>
            <a:srgbClr val="D6D6F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3200" b="1" dirty="0" smtClean="0">
                <a:solidFill>
                  <a:srgbClr val="002060"/>
                </a:solidFill>
              </a:rPr>
              <a:t>LA ESTADÍSTICA</a:t>
            </a:r>
            <a:endParaRPr lang="es-PE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957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264316593"/>
              </p:ext>
            </p:extLst>
          </p:nvPr>
        </p:nvGraphicFramePr>
        <p:xfrm>
          <a:off x="611560" y="260648"/>
          <a:ext cx="82089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846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47193462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267744" y="4293096"/>
            <a:ext cx="489654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0070C0"/>
                </a:solidFill>
              </a:rPr>
              <a:t>GRÁFICOS ESTADÍSTICOS</a:t>
            </a:r>
            <a:endParaRPr lang="es-P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566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13838684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311989" y="4396335"/>
            <a:ext cx="489654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0070C0"/>
                </a:solidFill>
              </a:rPr>
              <a:t>GRÁFICOS ESTADÍSTICOS</a:t>
            </a:r>
            <a:endParaRPr lang="es-P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3043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89111" y="120015"/>
            <a:ext cx="6336704" cy="523220"/>
          </a:xfrm>
          <a:prstGeom prst="rect">
            <a:avLst/>
          </a:prstGeom>
          <a:solidFill>
            <a:srgbClr val="D6D6F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2800" b="1" dirty="0" smtClean="0">
                <a:solidFill>
                  <a:srgbClr val="002060"/>
                </a:solidFill>
              </a:rPr>
              <a:t>ACTIVIDADES</a:t>
            </a:r>
            <a:endParaRPr lang="es-PE" sz="2800" b="1" dirty="0">
              <a:solidFill>
                <a:srgbClr val="002060"/>
              </a:solidFill>
            </a:endParaRPr>
          </a:p>
        </p:txBody>
      </p:sp>
      <p:pic>
        <p:nvPicPr>
          <p:cNvPr id="5" name="2 Image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3" y="1556792"/>
            <a:ext cx="1584176" cy="985414"/>
          </a:xfrm>
          <a:prstGeom prst="rect">
            <a:avLst/>
          </a:prstGeom>
        </p:spPr>
      </p:pic>
      <p:pic>
        <p:nvPicPr>
          <p:cNvPr id="6" name="19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2656424"/>
            <a:ext cx="2206136" cy="864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20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3573016"/>
            <a:ext cx="1584177" cy="87891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31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4615128"/>
            <a:ext cx="1584178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4 Imagen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023" y="5733256"/>
            <a:ext cx="1224135" cy="1004640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1236213" y="861573"/>
            <a:ext cx="6336704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1600" dirty="0" smtClean="0">
                <a:solidFill>
                  <a:srgbClr val="002060"/>
                </a:solidFill>
              </a:rPr>
              <a:t>RELACIONA  LOS GRÁFICOS CORRECTAMENTE</a:t>
            </a:r>
            <a:endParaRPr lang="es-PE" sz="1600" dirty="0">
              <a:solidFill>
                <a:srgbClr val="00206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753049" y="2182233"/>
            <a:ext cx="266429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0070C0"/>
                </a:solidFill>
              </a:rPr>
              <a:t>GRÁFICO DE SECTORES</a:t>
            </a:r>
            <a:endParaRPr lang="es-PE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760803" y="3088472"/>
            <a:ext cx="2664296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0070C0"/>
                </a:solidFill>
              </a:rPr>
              <a:t>POLÍGONO DE FRECUENCIA</a:t>
            </a:r>
            <a:endParaRPr lang="es-PE" b="1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825224" y="5889339"/>
            <a:ext cx="266429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0070C0"/>
                </a:solidFill>
              </a:rPr>
              <a:t>HISTOGRAMA</a:t>
            </a:r>
            <a:endParaRPr lang="es-PE" b="1" dirty="0">
              <a:solidFill>
                <a:srgbClr val="0070C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826123" y="5083180"/>
            <a:ext cx="266429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0070C0"/>
                </a:solidFill>
              </a:rPr>
              <a:t>PICTOGRAMA</a:t>
            </a:r>
            <a:endParaRPr lang="es-PE" b="1" dirty="0">
              <a:solidFill>
                <a:srgbClr val="0070C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825224" y="4241929"/>
            <a:ext cx="266429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0070C0"/>
                </a:solidFill>
              </a:rPr>
              <a:t>DIAGRAMA DE BARRAS</a:t>
            </a:r>
            <a:endParaRPr lang="es-P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12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208</TotalTime>
  <Words>103</Words>
  <Application>Microsoft Office PowerPoint</Application>
  <PresentationFormat>Presentación en pantalla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Viajes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3° DE SECUNDARIA</dc:title>
  <dc:creator>GISELY</dc:creator>
  <cp:lastModifiedBy>GISELY</cp:lastModifiedBy>
  <cp:revision>21</cp:revision>
  <dcterms:created xsi:type="dcterms:W3CDTF">2016-07-03T20:32:38Z</dcterms:created>
  <dcterms:modified xsi:type="dcterms:W3CDTF">2016-07-24T13:20:23Z</dcterms:modified>
</cp:coreProperties>
</file>