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9A83-B0C9-4B0A-AC2F-00EFAC677A9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2081-BE98-45C1-ADBD-40D3608BD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01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9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1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50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1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4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05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7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05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5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6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85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1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84D2-40C5-4EFD-8130-7AB403D41E29}" type="datetimeFigureOut">
              <a:rPr lang="es-MX" smtClean="0"/>
              <a:t>17/07/2016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051C-3992-4064-8856-C575E0E257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4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91744" y="548680"/>
            <a:ext cx="6336704" cy="150001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Toxina en peces y mariscos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31504" y="2204864"/>
            <a:ext cx="5114778" cy="936104"/>
          </a:xfrm>
        </p:spPr>
        <p:txBody>
          <a:bodyPr/>
          <a:lstStyle/>
          <a:p>
            <a:pPr algn="ctr"/>
            <a:r>
              <a:rPr lang="es-MX" sz="42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  <a:ea typeface="+mj-ea"/>
                <a:cs typeface="+mj-cs"/>
              </a:rPr>
              <a:t>Ciguatero</a:t>
            </a:r>
            <a:endParaRPr lang="es-MX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://www.womenshealthmag.com/sites/womenshealthmag.com/files/images/fish-ciguat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996952"/>
            <a:ext cx="5715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7568" y="1268760"/>
            <a:ext cx="7239000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Ciguatera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63552" y="2132856"/>
            <a:ext cx="72390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¿Que es?</a:t>
            </a:r>
            <a:br>
              <a:rPr lang="es-MX" dirty="0" smtClean="0"/>
            </a:br>
            <a:r>
              <a:rPr lang="es-MX" dirty="0" smtClean="0"/>
              <a:t>La ciguatera es una envenenamiento causado por la ingesta de peces tropicales o subtropicales que han ingerido previamente </a:t>
            </a:r>
            <a:r>
              <a:rPr lang="es-MX" dirty="0" err="1" smtClean="0"/>
              <a:t>microalgas</a:t>
            </a:r>
            <a:r>
              <a:rPr lang="es-MX" dirty="0" smtClean="0"/>
              <a:t> y/o </a:t>
            </a:r>
            <a:r>
              <a:rPr lang="es-MX" dirty="0" err="1" smtClean="0"/>
              <a:t>dinoflajelados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40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7133" y="548680"/>
            <a:ext cx="7239000" cy="69833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Ciguatera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201" y="1385392"/>
            <a:ext cx="748883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Antecedentes históricos </a:t>
            </a:r>
          </a:p>
          <a:p>
            <a:r>
              <a:rPr lang="es-MX" dirty="0" smtClean="0"/>
              <a:t>En los tiempos de Alejandro Magno, (323-356 a.C.) se prohibía a los soldados comer peces para prevenir enfermedades.</a:t>
            </a:r>
          </a:p>
          <a:p>
            <a:r>
              <a:rPr lang="es-MX" dirty="0" smtClean="0"/>
              <a:t>ocurren en 1601 (Océano Indico), en 1770 (Pacífico Sur), en 1774 por el Capitán James Cook, y en 1792 en la Polinesia Francesa.</a:t>
            </a:r>
          </a:p>
          <a:p>
            <a:r>
              <a:rPr lang="es-MX" dirty="0" smtClean="0"/>
              <a:t>En </a:t>
            </a:r>
            <a:r>
              <a:rPr lang="es-MX" dirty="0"/>
              <a:t>1800s, cuando un Inglés se enfermó en Cuba y declaró que contrajo la enfermedad luego de consumir "</a:t>
            </a:r>
            <a:r>
              <a:rPr lang="es-MX" i="1" dirty="0" err="1"/>
              <a:t>seawater</a:t>
            </a:r>
            <a:r>
              <a:rPr lang="es-MX" dirty="0"/>
              <a:t> </a:t>
            </a:r>
            <a:r>
              <a:rPr lang="es-MX" dirty="0" err="1"/>
              <a:t>fish</a:t>
            </a:r>
            <a:r>
              <a:rPr lang="es-MX" dirty="0"/>
              <a:t>" (pez de mar</a:t>
            </a:r>
            <a:r>
              <a:rPr lang="es-MX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34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0436" y="116633"/>
            <a:ext cx="7239000" cy="58611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Ciguatera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5520" y="836712"/>
            <a:ext cx="3105084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dirty="0">
                <a:latin typeface="+mj-lt"/>
              </a:rPr>
              <a:t>Productores algas como: </a:t>
            </a:r>
          </a:p>
          <a:p>
            <a:r>
              <a:rPr lang="es-MX" sz="1800" dirty="0">
                <a:latin typeface="+mj-lt"/>
              </a:rPr>
              <a:t> </a:t>
            </a:r>
            <a:r>
              <a:rPr lang="es-MX" sz="1800" i="1" dirty="0" err="1">
                <a:latin typeface="+mj-lt"/>
              </a:rPr>
              <a:t>Schizothrix</a:t>
            </a:r>
            <a:r>
              <a:rPr lang="es-MX" sz="1800" i="1" dirty="0">
                <a:latin typeface="+mj-lt"/>
              </a:rPr>
              <a:t> </a:t>
            </a:r>
            <a:r>
              <a:rPr lang="es-MX" sz="1800" i="1" dirty="0" err="1">
                <a:latin typeface="+mj-lt"/>
              </a:rPr>
              <a:t>calcicolu</a:t>
            </a:r>
            <a:endParaRPr lang="es-MX" sz="1800" i="1" dirty="0">
              <a:latin typeface="+mj-lt"/>
            </a:endParaRPr>
          </a:p>
          <a:p>
            <a:pPr marL="0" indent="0">
              <a:buNone/>
            </a:pPr>
            <a:r>
              <a:rPr lang="es-MX" sz="1800" dirty="0">
                <a:latin typeface="+mj-lt"/>
              </a:rPr>
              <a:t>Productores protistas como:</a:t>
            </a:r>
          </a:p>
          <a:p>
            <a:r>
              <a:rPr lang="es-MX" sz="1800" i="1" dirty="0" err="1">
                <a:latin typeface="+mj-lt"/>
              </a:rPr>
              <a:t>Gambierdiscus</a:t>
            </a:r>
            <a:r>
              <a:rPr lang="es-MX" sz="1800" i="1" dirty="0">
                <a:latin typeface="+mj-lt"/>
              </a:rPr>
              <a:t> </a:t>
            </a:r>
            <a:r>
              <a:rPr lang="es-MX" sz="1800" i="1" dirty="0" err="1">
                <a:latin typeface="+mj-lt"/>
              </a:rPr>
              <a:t>toxicus</a:t>
            </a:r>
            <a:r>
              <a:rPr lang="es-MX" sz="1800" i="1" dirty="0">
                <a:latin typeface="+mj-lt"/>
              </a:rPr>
              <a:t> </a:t>
            </a:r>
          </a:p>
          <a:p>
            <a:r>
              <a:rPr lang="es-MX" sz="1800" i="1" dirty="0">
                <a:latin typeface="+mj-lt"/>
              </a:rPr>
              <a:t> </a:t>
            </a:r>
            <a:r>
              <a:rPr lang="es-MX" sz="1800" i="1" dirty="0" err="1">
                <a:latin typeface="+mj-lt"/>
              </a:rPr>
              <a:t>Prorocentrum</a:t>
            </a:r>
            <a:r>
              <a:rPr lang="es-MX" sz="1800" i="1" dirty="0">
                <a:latin typeface="+mj-lt"/>
              </a:rPr>
              <a:t> </a:t>
            </a:r>
            <a:r>
              <a:rPr lang="es-MX" sz="1800" i="1" dirty="0" err="1">
                <a:latin typeface="+mj-lt"/>
              </a:rPr>
              <a:t>concavum</a:t>
            </a:r>
            <a:r>
              <a:rPr lang="es-MX" sz="1800" i="1" dirty="0">
                <a:latin typeface="+mj-lt"/>
              </a:rPr>
              <a:t> </a:t>
            </a:r>
          </a:p>
          <a:p>
            <a:r>
              <a:rPr lang="es-MX" sz="1800" i="1" dirty="0">
                <a:latin typeface="+mj-lt"/>
              </a:rPr>
              <a:t>P</a:t>
            </a:r>
            <a:r>
              <a:rPr lang="es-MX" sz="1800" i="1" dirty="0">
                <a:latin typeface="+mj-lt"/>
              </a:rPr>
              <a:t>. mexicana</a:t>
            </a:r>
          </a:p>
        </p:txBody>
      </p:sp>
      <p:pic>
        <p:nvPicPr>
          <p:cNvPr id="1026" name="Picture 2" descr="OSCILLATORIACEAE Schizothrix calcicola Rusty scum Blue-green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48" y="908720"/>
            <a:ext cx="32241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nderwatertimes.com/news4/Gambierdiscus_toxic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369568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nktonnet.awi.de/repository/rawdata-PlanktonNet2/viewable/maria_antonia_sampayo_prorocentrum_concavum_xxa_20080918115646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15" y="3645024"/>
            <a:ext cx="2657872" cy="23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ms.si.edu/irlspec/images/Proroc_mexica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952" y="4155870"/>
            <a:ext cx="29203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f/f1/Maitotox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4290"/>
            <a:ext cx="8100392" cy="37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239000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Ciguatera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836712"/>
            <a:ext cx="72390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err="1" smtClean="0"/>
              <a:t>Ciguanotoxina</a:t>
            </a:r>
            <a:endParaRPr lang="es-MX" dirty="0"/>
          </a:p>
        </p:txBody>
      </p:sp>
      <p:pic>
        <p:nvPicPr>
          <p:cNvPr id="2052" name="Picture 4" descr="http://upload.wikimedia.org/wikipedia/commons/thumb/7/7d/Ciguatoxin.svg/800px-Ciguatoxi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20689"/>
            <a:ext cx="7620000" cy="21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11624" y="274895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063552" y="256428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Maitotoxina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8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Ciguatera</a:t>
            </a:r>
          </a:p>
        </p:txBody>
      </p:sp>
      <p:pic>
        <p:nvPicPr>
          <p:cNvPr id="5" name="Picture 6" descr="http://upload.wikimedia.org/wikipedia/commons/b/ba/Palytox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43" y="946962"/>
            <a:ext cx="7555723" cy="47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91330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Palitoxina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49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260648"/>
            <a:ext cx="7239000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Ciguatera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908720"/>
            <a:ext cx="324036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dirty="0"/>
              <a:t>Los peces:</a:t>
            </a:r>
            <a:endParaRPr lang="es-MX" sz="1600" dirty="0"/>
          </a:p>
          <a:p>
            <a:r>
              <a:rPr lang="es-MX" sz="1600" dirty="0"/>
              <a:t>A</a:t>
            </a:r>
            <a:r>
              <a:rPr lang="es-MX" sz="1600" dirty="0"/>
              <a:t>tún </a:t>
            </a:r>
            <a:r>
              <a:rPr lang="es-MX" sz="1600" dirty="0"/>
              <a:t>y el dorado (</a:t>
            </a:r>
            <a:r>
              <a:rPr lang="es-MX" sz="1600" dirty="0" err="1"/>
              <a:t>mahi</a:t>
            </a:r>
            <a:r>
              <a:rPr lang="es-MX" sz="1600" dirty="0"/>
              <a:t> </a:t>
            </a:r>
            <a:r>
              <a:rPr lang="es-MX" sz="1600" dirty="0" err="1"/>
              <a:t>mahi</a:t>
            </a:r>
            <a:r>
              <a:rPr lang="es-MX" sz="1600" dirty="0"/>
              <a:t>) </a:t>
            </a:r>
          </a:p>
          <a:p>
            <a:r>
              <a:rPr lang="es-MX" sz="1600" dirty="0"/>
              <a:t>Bacalao</a:t>
            </a:r>
          </a:p>
          <a:p>
            <a:r>
              <a:rPr lang="es-MX" sz="1600" dirty="0"/>
              <a:t>S</a:t>
            </a:r>
            <a:r>
              <a:rPr lang="es-MX" sz="1600" dirty="0"/>
              <a:t>almón</a:t>
            </a:r>
            <a:r>
              <a:rPr lang="es-MX" sz="1600" dirty="0"/>
              <a:t>, </a:t>
            </a:r>
          </a:p>
          <a:p>
            <a:r>
              <a:rPr lang="es-MX" sz="1600" dirty="0"/>
              <a:t>Lenguados</a:t>
            </a:r>
          </a:p>
          <a:p>
            <a:r>
              <a:rPr lang="es-MX" sz="1600" dirty="0"/>
              <a:t>A</a:t>
            </a:r>
            <a:r>
              <a:rPr lang="es-MX" sz="1600" dirty="0"/>
              <a:t>badejos</a:t>
            </a:r>
          </a:p>
          <a:p>
            <a:r>
              <a:rPr lang="es-MX" sz="1600" dirty="0"/>
              <a:t>Tilapia</a:t>
            </a:r>
          </a:p>
          <a:p>
            <a:r>
              <a:rPr lang="es-MX" sz="1600" dirty="0"/>
              <a:t>T</a:t>
            </a:r>
            <a:r>
              <a:rPr lang="es-MX" sz="1600" dirty="0"/>
              <a:t>rucha </a:t>
            </a:r>
          </a:p>
          <a:p>
            <a:r>
              <a:rPr lang="es-MX" sz="1600" dirty="0"/>
              <a:t>Bagre</a:t>
            </a:r>
          </a:p>
          <a:p>
            <a:pPr marL="0" indent="0">
              <a:buNone/>
            </a:pPr>
            <a:r>
              <a:rPr lang="es-MX" sz="1600" dirty="0"/>
              <a:t>Invertebrados:</a:t>
            </a:r>
          </a:p>
          <a:p>
            <a:r>
              <a:rPr lang="es-MX" sz="1600" dirty="0"/>
              <a:t>Cangrejos</a:t>
            </a:r>
          </a:p>
          <a:p>
            <a:r>
              <a:rPr lang="es-MX" sz="1600" dirty="0"/>
              <a:t>Langostas</a:t>
            </a:r>
          </a:p>
          <a:p>
            <a:r>
              <a:rPr lang="es-MX" sz="1600" dirty="0"/>
              <a:t>Calamar</a:t>
            </a:r>
            <a:endParaRPr lang="es-MX" sz="1600" dirty="0"/>
          </a:p>
          <a:p>
            <a:r>
              <a:rPr lang="es-MX" sz="1600" dirty="0"/>
              <a:t>Pulpo</a:t>
            </a:r>
          </a:p>
          <a:p>
            <a:r>
              <a:rPr lang="es-MX" sz="1600" dirty="0" err="1"/>
              <a:t>Carrucho</a:t>
            </a:r>
            <a:endParaRPr lang="es-MX" sz="1600" dirty="0"/>
          </a:p>
          <a:p>
            <a:r>
              <a:rPr lang="es-MX" sz="1600" dirty="0"/>
              <a:t>Bivalvos </a:t>
            </a:r>
            <a:r>
              <a:rPr lang="es-MX" sz="1600" dirty="0"/>
              <a:t>(ostras, </a:t>
            </a:r>
          </a:p>
          <a:p>
            <a:r>
              <a:rPr lang="es-MX" sz="1600" dirty="0"/>
              <a:t>almejas, mejillones y  </a:t>
            </a:r>
            <a:r>
              <a:rPr lang="es-MX" sz="1600" dirty="0"/>
              <a:t>vieiras)</a:t>
            </a:r>
          </a:p>
        </p:txBody>
      </p:sp>
      <p:sp>
        <p:nvSpPr>
          <p:cNvPr id="5" name="4 Cerrar llave"/>
          <p:cNvSpPr/>
          <p:nvPr/>
        </p:nvSpPr>
        <p:spPr>
          <a:xfrm>
            <a:off x="5807968" y="980728"/>
            <a:ext cx="648072" cy="5688632"/>
          </a:xfrm>
          <a:prstGeom prst="rightBrace">
            <a:avLst>
              <a:gd name="adj1" fmla="val 81629"/>
              <a:gd name="adj2" fmla="val 50209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816080" y="3224879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 son </a:t>
            </a:r>
            <a:r>
              <a:rPr lang="es-MX" b="1" dirty="0"/>
              <a:t>generalmente </a:t>
            </a:r>
            <a:r>
              <a:rPr lang="es-MX" dirty="0"/>
              <a:t>portadores de </a:t>
            </a:r>
            <a:r>
              <a:rPr lang="es-MX" dirty="0" err="1"/>
              <a:t>ciguanotoxinas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17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oi.edu/science/B/redtide/species/cfp_vector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61" y="404664"/>
            <a:ext cx="805460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Ciguatera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24</TotalTime>
  <Words>155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Estela de condensación</vt:lpstr>
      <vt:lpstr>Toxina en peces y mariscos</vt:lpstr>
      <vt:lpstr>Ciguatera</vt:lpstr>
      <vt:lpstr>Ciguatera</vt:lpstr>
      <vt:lpstr>Ciguatera</vt:lpstr>
      <vt:lpstr>Ciguatera</vt:lpstr>
      <vt:lpstr>Ciguatera</vt:lpstr>
      <vt:lpstr>Ciguatera</vt:lpstr>
      <vt:lpstr>Ciguatera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BOTULINUM</dc:title>
  <dc:creator>Valeria</dc:creator>
  <cp:lastModifiedBy>Valeria</cp:lastModifiedBy>
  <cp:revision>17</cp:revision>
  <dcterms:created xsi:type="dcterms:W3CDTF">2016-07-17T23:08:35Z</dcterms:created>
  <dcterms:modified xsi:type="dcterms:W3CDTF">2016-07-17T23:32:58Z</dcterms:modified>
</cp:coreProperties>
</file>