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7"/>
  </p:notesMasterIdLst>
  <p:sldIdLst>
    <p:sldId id="267" r:id="rId2"/>
    <p:sldId id="268" r:id="rId3"/>
    <p:sldId id="269" r:id="rId4"/>
    <p:sldId id="270" r:id="rId5"/>
    <p:sldId id="271" r:id="rId6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0F9A83-B0C9-4B0A-AC2F-00EFAC677A9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32081-BE98-45C1-ADBD-40D3608BD68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7015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1847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84950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5115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65089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545185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14039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91872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610536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2654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46394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3086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56784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2050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80459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99965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90859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1816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95459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Saxitoxina</a:t>
            </a:r>
            <a:r>
              <a:rPr lang="es-MX" dirty="0" smtClean="0"/>
              <a:t>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s-MX" dirty="0"/>
          </a:p>
        </p:txBody>
      </p:sp>
      <p:pic>
        <p:nvPicPr>
          <p:cNvPr id="50178" name="Picture 2" descr="http://image.slidesharecdn.com/rd3i1jm-140124070310-phpapp01/95/intoxicacin-por-biotoxinas-18-638.jpg?cb=139054708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664" y="1700808"/>
            <a:ext cx="6076950" cy="45624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23887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Generalidades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524000" y="1700808"/>
            <a:ext cx="9144000" cy="4997152"/>
          </a:xfrm>
        </p:spPr>
        <p:txBody>
          <a:bodyPr/>
          <a:lstStyle/>
          <a:p>
            <a:pPr algn="just"/>
            <a:r>
              <a:rPr lang="es-MX" dirty="0" smtClean="0"/>
              <a:t>Es una </a:t>
            </a:r>
            <a:r>
              <a:rPr lang="es-MX" dirty="0" err="1" smtClean="0"/>
              <a:t>neurotoxina</a:t>
            </a:r>
            <a:r>
              <a:rPr lang="es-MX" dirty="0" smtClean="0"/>
              <a:t> estable al calor , es un </a:t>
            </a:r>
            <a:r>
              <a:rPr lang="es-MX" dirty="0" err="1" smtClean="0"/>
              <a:t>polipeptido</a:t>
            </a:r>
            <a:r>
              <a:rPr lang="es-MX" dirty="0" smtClean="0"/>
              <a:t> toxico producida por dinoflagelados </a:t>
            </a:r>
          </a:p>
          <a:p>
            <a:pPr algn="just"/>
            <a:r>
              <a:rPr lang="es-MX" dirty="0" smtClean="0"/>
              <a:t>( </a:t>
            </a:r>
            <a:r>
              <a:rPr lang="es-MX" dirty="0"/>
              <a:t>Algas </a:t>
            </a:r>
            <a:r>
              <a:rPr lang="es-MX" dirty="0" smtClean="0"/>
              <a:t>unicelulares).</a:t>
            </a:r>
          </a:p>
          <a:p>
            <a:pPr algn="just"/>
            <a:endParaRPr lang="es-MX" dirty="0" smtClean="0"/>
          </a:p>
          <a:p>
            <a:pPr algn="just"/>
            <a:r>
              <a:rPr lang="es-MX" dirty="0" err="1" smtClean="0"/>
              <a:t>Tambien</a:t>
            </a:r>
            <a:r>
              <a:rPr lang="es-MX" dirty="0" smtClean="0"/>
              <a:t> llamada toxina paralizante de los moluscos (</a:t>
            </a:r>
            <a:r>
              <a:rPr lang="es-MX" dirty="0" err="1" smtClean="0"/>
              <a:t>psp</a:t>
            </a:r>
            <a:r>
              <a:rPr lang="es-MX" dirty="0" smtClean="0"/>
              <a:t>) </a:t>
            </a:r>
          </a:p>
          <a:p>
            <a:pPr algn="just"/>
            <a:r>
              <a:rPr lang="es-MX" dirty="0" smtClean="0"/>
              <a:t>Varios mariscos no producen toxinas, pero sí son capaces de almacenarlas al ingerir dinoflagelados tóxicos como </a:t>
            </a:r>
            <a:r>
              <a:rPr lang="es-MX" dirty="0" err="1" smtClean="0"/>
              <a:t>Gonyaulax</a:t>
            </a:r>
            <a:r>
              <a:rPr lang="es-MX" dirty="0" smtClean="0"/>
              <a:t> </a:t>
            </a:r>
            <a:r>
              <a:rPr lang="es-MX" dirty="0" err="1" smtClean="0"/>
              <a:t>catenella</a:t>
            </a:r>
            <a:r>
              <a:rPr lang="es-MX" dirty="0" smtClean="0"/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4092377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919536" y="1484785"/>
            <a:ext cx="8363272" cy="2520280"/>
          </a:xfrm>
        </p:spPr>
        <p:txBody>
          <a:bodyPr/>
          <a:lstStyle/>
          <a:p>
            <a:r>
              <a:rPr lang="es-MX" dirty="0" smtClean="0"/>
              <a:t>Los dinoflagelados del género </a:t>
            </a:r>
            <a:r>
              <a:rPr lang="es-MX" dirty="0" err="1" smtClean="0"/>
              <a:t>Alexandrium</a:t>
            </a:r>
            <a:r>
              <a:rPr lang="es-MX" dirty="0" smtClean="0"/>
              <a:t> (conocido como </a:t>
            </a:r>
            <a:r>
              <a:rPr lang="es-MX" dirty="0" err="1" smtClean="0"/>
              <a:t>Gonyaulax</a:t>
            </a:r>
            <a:r>
              <a:rPr lang="es-MX" dirty="0" smtClean="0"/>
              <a:t> o </a:t>
            </a:r>
            <a:r>
              <a:rPr lang="es-MX" dirty="0" err="1" smtClean="0"/>
              <a:t>Protogonyaulax</a:t>
            </a:r>
            <a:r>
              <a:rPr lang="es-MX" dirty="0" smtClean="0"/>
              <a:t>) son los principales responsables de la producción de estas toxinas en zonas de clima tropical o templado</a:t>
            </a:r>
          </a:p>
          <a:p>
            <a:endParaRPr lang="es-MX" dirty="0" smtClean="0"/>
          </a:p>
          <a:p>
            <a:r>
              <a:rPr lang="es-MX" dirty="0" smtClean="0"/>
              <a:t>se acumulan en las glándulas digestivas de bivalvos como: mejillones, almejas, </a:t>
            </a:r>
            <a:r>
              <a:rPr lang="es-MX" dirty="0" err="1" smtClean="0"/>
              <a:t>cholga</a:t>
            </a:r>
            <a:r>
              <a:rPr lang="es-MX" dirty="0" smtClean="0"/>
              <a:t>, </a:t>
            </a:r>
            <a:r>
              <a:rPr lang="es-MX" dirty="0" err="1" smtClean="0"/>
              <a:t>vieyras</a:t>
            </a:r>
            <a:r>
              <a:rPr lang="es-MX" dirty="0" smtClean="0"/>
              <a:t>, ostras, </a:t>
            </a:r>
            <a:r>
              <a:rPr lang="es-MX" dirty="0" err="1" smtClean="0"/>
              <a:t>etc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2997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049797" y="1124745"/>
            <a:ext cx="8229600" cy="4525963"/>
          </a:xfrm>
        </p:spPr>
        <p:txBody>
          <a:bodyPr/>
          <a:lstStyle/>
          <a:p>
            <a:r>
              <a:rPr lang="es-MX" dirty="0"/>
              <a:t>E</a:t>
            </a:r>
            <a:r>
              <a:rPr lang="es-MX" dirty="0" smtClean="0"/>
              <a:t>ste dinoflagelado junto con otro (</a:t>
            </a:r>
            <a:r>
              <a:rPr lang="es-MX" dirty="0" err="1" smtClean="0"/>
              <a:t>tetradotoxina</a:t>
            </a:r>
            <a:r>
              <a:rPr lang="es-MX" dirty="0" smtClean="0"/>
              <a:t>)  pueden impartir una coloración rojiza al mar, ocasionado lo que se conoce como "Marea Roja".</a:t>
            </a:r>
          </a:p>
          <a:p>
            <a:r>
              <a:rPr lang="es-MX" dirty="0" smtClean="0"/>
              <a:t>Estos dinoflagelados aparecen esporádicamente, de tal manera que varios moluscos pueden almacenarlos</a:t>
            </a:r>
            <a:endParaRPr lang="es-MX" dirty="0"/>
          </a:p>
        </p:txBody>
      </p:sp>
      <p:pic>
        <p:nvPicPr>
          <p:cNvPr id="47106" name="Picture 2" descr="Resultado de imagen para saxitoxin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63752" y="3410501"/>
            <a:ext cx="4601691" cy="27089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53992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</a:t>
            </a:r>
            <a:r>
              <a:rPr lang="es-MX" dirty="0" smtClean="0"/>
              <a:t>oxicidad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dirty="0" smtClean="0"/>
              <a:t>La concentración causante de las intoxicaciones por  </a:t>
            </a:r>
            <a:r>
              <a:rPr lang="es-MX" dirty="0" err="1" smtClean="0"/>
              <a:t>saxitoxina</a:t>
            </a:r>
            <a:r>
              <a:rPr lang="es-MX" dirty="0" smtClean="0"/>
              <a:t> en los seres humanos varía considerablemente. Esto se debe principalmente a diferencias de sensibilidad individuales </a:t>
            </a:r>
          </a:p>
          <a:p>
            <a:pPr algn="just"/>
            <a:r>
              <a:rPr lang="es-MX" dirty="0" smtClean="0"/>
              <a:t>La toxina se elimina </a:t>
            </a:r>
            <a:r>
              <a:rPr lang="es-MX" dirty="0" err="1" smtClean="0"/>
              <a:t>rapidamente</a:t>
            </a:r>
            <a:r>
              <a:rPr lang="es-MX" dirty="0" smtClean="0"/>
              <a:t> por la orina.</a:t>
            </a:r>
          </a:p>
          <a:p>
            <a:pPr algn="just"/>
            <a:endParaRPr lang="es-MX" dirty="0"/>
          </a:p>
          <a:p>
            <a:pPr algn="just"/>
            <a:r>
              <a:rPr lang="es-MX" dirty="0" smtClean="0"/>
              <a:t>Dosis Letal </a:t>
            </a:r>
            <a:r>
              <a:rPr lang="es-MX" dirty="0" err="1" smtClean="0"/>
              <a:t>minima</a:t>
            </a:r>
            <a:r>
              <a:rPr lang="es-MX" dirty="0" smtClean="0"/>
              <a:t> para el hombre :0.5mg</a:t>
            </a:r>
          </a:p>
          <a:p>
            <a:pPr algn="just"/>
            <a:r>
              <a:rPr lang="es-MX" dirty="0" smtClean="0"/>
              <a:t>Tiempo de </a:t>
            </a:r>
            <a:r>
              <a:rPr lang="es-MX" dirty="0" err="1" smtClean="0"/>
              <a:t>intoxicacion</a:t>
            </a:r>
            <a:r>
              <a:rPr lang="es-MX" dirty="0" smtClean="0"/>
              <a:t> : 2-12horas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03635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tela de condensación">
  <a:themeElements>
    <a:clrScheme name="Estela de condensación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Estela de condensación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tela de condensación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Estela de condensación</Template>
  <TotalTime>16</TotalTime>
  <Words>186</Words>
  <Application>Microsoft Office PowerPoint</Application>
  <PresentationFormat>Panorámica</PresentationFormat>
  <Paragraphs>18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Century Gothic</vt:lpstr>
      <vt:lpstr>Estela de condensación</vt:lpstr>
      <vt:lpstr>Saxitoxina </vt:lpstr>
      <vt:lpstr>Generalidades </vt:lpstr>
      <vt:lpstr>Presentación de PowerPoint</vt:lpstr>
      <vt:lpstr>Presentación de PowerPoint</vt:lpstr>
      <vt:lpstr>Toxicidad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CLOSTRIDIUM BOTULINUM</dc:title>
  <dc:creator>Valeria</dc:creator>
  <cp:lastModifiedBy>Valeria</cp:lastModifiedBy>
  <cp:revision>10</cp:revision>
  <dcterms:created xsi:type="dcterms:W3CDTF">2016-07-17T23:08:35Z</dcterms:created>
  <dcterms:modified xsi:type="dcterms:W3CDTF">2016-07-17T23:24:44Z</dcterms:modified>
</cp:coreProperties>
</file>