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6"/>
  </p:notesMasterIdLst>
  <p:sldIdLst>
    <p:sldId id="271" r:id="rId2"/>
    <p:sldId id="272" r:id="rId3"/>
    <p:sldId id="273" r:id="rId4"/>
    <p:sldId id="274" r:id="rId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0F9A83-B0C9-4B0A-AC2F-00EFAC677A9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B32081-BE98-45C1-ADBD-40D3608BD68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47015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11847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84950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651158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665089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545185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14039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191872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610536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32654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46394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3086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56784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2050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80459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99965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90859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11816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95459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Mecanismo de acción</a:t>
            </a:r>
            <a:endParaRPr lang="es-MX" dirty="0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dirty="0" smtClean="0"/>
              <a:t>La </a:t>
            </a:r>
            <a:r>
              <a:rPr lang="es-MX" dirty="0" err="1" smtClean="0"/>
              <a:t>histaminasa</a:t>
            </a:r>
            <a:r>
              <a:rPr lang="es-MX" dirty="0" smtClean="0"/>
              <a:t> oxida la cadena lateral de la histamina y la convierte en acido </a:t>
            </a:r>
            <a:r>
              <a:rPr lang="es-MX" dirty="0" err="1" smtClean="0"/>
              <a:t>imidazolacetico</a:t>
            </a:r>
            <a:r>
              <a:rPr lang="es-MX" dirty="0" smtClean="0"/>
              <a:t>.</a:t>
            </a:r>
            <a:br>
              <a:rPr lang="es-MX" dirty="0" smtClean="0"/>
            </a:br>
            <a:endParaRPr lang="es-MX" dirty="0" smtClean="0"/>
          </a:p>
          <a:p>
            <a:pPr marL="0" indent="0">
              <a:buNone/>
            </a:pPr>
            <a:r>
              <a:rPr lang="es-MX" dirty="0"/>
              <a:t>T</a:t>
            </a:r>
            <a:r>
              <a:rPr lang="es-MX" dirty="0" smtClean="0"/>
              <a:t>ambién tiene un control negativo de su propia síntesis, a través de </a:t>
            </a:r>
            <a:r>
              <a:rPr lang="es-MX" dirty="0" err="1" smtClean="0"/>
              <a:t>autorreceptores</a:t>
            </a:r>
            <a:r>
              <a:rPr lang="es-MX" dirty="0" smtClean="0"/>
              <a:t> H3c en las terminaciones </a:t>
            </a:r>
            <a:r>
              <a:rPr lang="es-MX" dirty="0" err="1" smtClean="0"/>
              <a:t>axonicas</a:t>
            </a:r>
            <a:r>
              <a:rPr lang="es-MX" dirty="0" smtClean="0"/>
              <a:t>, dendríticas y se cree que existe una participación de células </a:t>
            </a:r>
            <a:r>
              <a:rPr lang="es-MX" dirty="0" err="1" smtClean="0"/>
              <a:t>gliales</a:t>
            </a:r>
            <a:r>
              <a:rPr lang="es-MX" dirty="0" smtClean="0"/>
              <a:t>.</a:t>
            </a:r>
          </a:p>
          <a:p>
            <a:pPr marL="0" indent="0">
              <a:buNone/>
            </a:pPr>
            <a:r>
              <a:rPr lang="es-MX" dirty="0" smtClean="0"/>
              <a:t>Hay dos enzimas que participan en este metabolismo:</a:t>
            </a:r>
          </a:p>
          <a:p>
            <a:pPr marL="0" indent="0">
              <a:buNone/>
            </a:pPr>
            <a:r>
              <a:rPr lang="es-MX" dirty="0" smtClean="0"/>
              <a:t>Histamina </a:t>
            </a:r>
            <a:r>
              <a:rPr lang="es-MX" dirty="0" err="1" smtClean="0"/>
              <a:t>metil-transferasa</a:t>
            </a:r>
            <a:r>
              <a:rPr lang="es-MX" dirty="0" smtClean="0"/>
              <a:t> y </a:t>
            </a:r>
            <a:r>
              <a:rPr lang="es-MX" dirty="0" err="1" smtClean="0"/>
              <a:t>diamino</a:t>
            </a:r>
            <a:r>
              <a:rPr lang="es-MX" dirty="0" smtClean="0"/>
              <a:t> oxidasa  </a:t>
            </a:r>
            <a:endParaRPr lang="es-MX" dirty="0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2305" y="4293097"/>
            <a:ext cx="1612073" cy="1225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313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bibliotecadigital.ilce.edu.mx/sites/ciencia/volumen1/ciencia2/28/imgs/f17p103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552" y="1556792"/>
            <a:ext cx="8208912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2116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2.bp.blogspot.com/-0WBDICxxS_k/VR5uD4NdMEI/AAAAAAAAARM/s2miETnE2ck/s1600/Antihistam%C3%ADnico_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536" y="260648"/>
            <a:ext cx="8280920" cy="6264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8762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Dosis toxica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118360" y="2420888"/>
            <a:ext cx="7955280" cy="4069080"/>
          </a:xfrm>
        </p:spPr>
        <p:txBody>
          <a:bodyPr/>
          <a:lstStyle/>
          <a:p>
            <a:pPr marL="0" indent="0" algn="just">
              <a:buNone/>
            </a:pPr>
            <a:r>
              <a:rPr lang="es-MX" dirty="0"/>
              <a:t>Los alimentos que contienen más de 20 mg/kg de histamina, se consideran ricos en histamina y son los que deben eliminarse en la dieta de los pacientes con intolerancia a la histamina</a:t>
            </a:r>
            <a:r>
              <a:rPr lang="es-MX" dirty="0" smtClean="0"/>
              <a:t>.</a:t>
            </a: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99677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tela de condensación">
  <a:themeElements>
    <a:clrScheme name="Estela de condensación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Estela de condensación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tela de condensación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Estela de condensación</Template>
  <TotalTime>21</TotalTime>
  <Words>55</Words>
  <Application>Microsoft Office PowerPoint</Application>
  <PresentationFormat>Panorámica</PresentationFormat>
  <Paragraphs>7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Century Gothic</vt:lpstr>
      <vt:lpstr>Estela de condensación</vt:lpstr>
      <vt:lpstr>Mecanismo de acción</vt:lpstr>
      <vt:lpstr>Presentación de PowerPoint</vt:lpstr>
      <vt:lpstr>Presentación de PowerPoint</vt:lpstr>
      <vt:lpstr>Dosis toxica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CLOSTRIDIUM BOTULINUM</dc:title>
  <dc:creator>Valeria</dc:creator>
  <cp:lastModifiedBy>Valeria</cp:lastModifiedBy>
  <cp:revision>15</cp:revision>
  <dcterms:created xsi:type="dcterms:W3CDTF">2016-07-17T23:08:35Z</dcterms:created>
  <dcterms:modified xsi:type="dcterms:W3CDTF">2016-07-17T23:30:23Z</dcterms:modified>
</cp:coreProperties>
</file>