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68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9A83-B0C9-4B0A-AC2F-00EFAC677A9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2081-BE98-45C1-ADBD-40D3608BD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01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9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1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4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5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5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8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Mecanismo de Acción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 </a:t>
            </a:r>
            <a:r>
              <a:rPr lang="es-MX" dirty="0"/>
              <a:t>L</a:t>
            </a:r>
            <a:r>
              <a:rPr lang="es-MX" dirty="0" smtClean="0"/>
              <a:t>a </a:t>
            </a:r>
            <a:r>
              <a:rPr lang="es-MX" dirty="0"/>
              <a:t>toxina afecta la bomba de sodio reduciendo la permeabilidad del ión sodio bloqueando los canales a nivel de membrana en el músculo esquelético, cardiaco, liso y en neuronas</a:t>
            </a:r>
            <a:r>
              <a:rPr lang="es-MX" dirty="0" smtClean="0"/>
              <a:t>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Picture 2" descr="http://image.slidesharecdn.com/intoxicacionesalimentarias-090929172438-phpapp01/95/intoxicaciones-alimentarias-48-728.jpg?cb=1254245212"/>
          <p:cNvPicPr>
            <a:picLocks noChangeAspect="1" noChangeArrowheads="1"/>
          </p:cNvPicPr>
          <p:nvPr/>
        </p:nvPicPr>
        <p:blipFill>
          <a:blip r:embed="rId2" cstate="print"/>
          <a:srcRect l="42576" t="41538" b="3078"/>
          <a:stretch>
            <a:fillRect/>
          </a:stretch>
        </p:blipFill>
        <p:spPr bwMode="auto">
          <a:xfrm>
            <a:off x="6240016" y="3717032"/>
            <a:ext cx="398187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0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7063" y="4595019"/>
            <a:ext cx="8229600" cy="4525963"/>
          </a:xfrm>
        </p:spPr>
        <p:txBody>
          <a:bodyPr/>
          <a:lstStyle/>
          <a:p>
            <a:r>
              <a:rPr lang="es-MX" sz="2400" dirty="0"/>
              <a:t>1.-Impide la </a:t>
            </a:r>
            <a:r>
              <a:rPr lang="es-MX" sz="2400" dirty="0" err="1"/>
              <a:t>liberacion</a:t>
            </a:r>
            <a:r>
              <a:rPr lang="es-MX" sz="2400" dirty="0"/>
              <a:t> de </a:t>
            </a:r>
            <a:r>
              <a:rPr lang="es-MX" sz="2400" dirty="0" err="1"/>
              <a:t>acetil</a:t>
            </a:r>
            <a:r>
              <a:rPr lang="es-MX" sz="2400" dirty="0"/>
              <a:t> colina </a:t>
            </a:r>
          </a:p>
          <a:p>
            <a:r>
              <a:rPr lang="es-MX" sz="2400" dirty="0"/>
              <a:t>2.-impulso viaja por </a:t>
            </a:r>
            <a:r>
              <a:rPr lang="es-MX" sz="2400" dirty="0" err="1"/>
              <a:t>axon</a:t>
            </a:r>
            <a:r>
              <a:rPr lang="es-MX" sz="2400" dirty="0"/>
              <a:t> según flujo de iones Na y K , </a:t>
            </a:r>
            <a:r>
              <a:rPr lang="es-MX" sz="2400" dirty="0" err="1"/>
              <a:t>accion</a:t>
            </a:r>
            <a:r>
              <a:rPr lang="es-MX" sz="2400" dirty="0"/>
              <a:t> terminal se libera NT </a:t>
            </a:r>
          </a:p>
          <a:p>
            <a:r>
              <a:rPr lang="es-MX" sz="2400" dirty="0"/>
              <a:t>3.-bloquean el flujo de iones , no </a:t>
            </a:r>
            <a:r>
              <a:rPr lang="es-MX" sz="2400" dirty="0" err="1"/>
              <a:t>secresion</a:t>
            </a:r>
            <a:r>
              <a:rPr lang="es-MX" sz="2400" dirty="0"/>
              <a:t> </a:t>
            </a:r>
            <a:r>
              <a:rPr lang="es-MX" sz="2400" dirty="0" err="1"/>
              <a:t>acetilcolina</a:t>
            </a:r>
            <a:r>
              <a:rPr lang="es-MX" sz="2400" dirty="0"/>
              <a:t> </a:t>
            </a:r>
          </a:p>
          <a:p>
            <a:endParaRPr lang="es-MX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l="47786" t="20469" r="13473" b="42125"/>
          <a:stretch>
            <a:fillRect/>
          </a:stretch>
        </p:blipFill>
        <p:spPr bwMode="auto">
          <a:xfrm>
            <a:off x="1760175" y="-17381"/>
            <a:ext cx="857156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0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22266" r="56006" b="27532"/>
          <a:stretch>
            <a:fillRect/>
          </a:stretch>
        </p:blipFill>
        <p:spPr bwMode="auto">
          <a:xfrm>
            <a:off x="2279577" y="404664"/>
            <a:ext cx="7704915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9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Efectos sobre la </a:t>
            </a:r>
            <a:r>
              <a:rPr lang="es-MX" dirty="0" err="1" smtClean="0"/>
              <a:t>saxitoxina</a:t>
            </a:r>
            <a:r>
              <a:rPr lang="es-MX" dirty="0" smtClean="0"/>
              <a:t> sobre los canales de Na+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Cualquier sustancia que afecte estos procesos como el potencial de acción puede ser mortal.</a:t>
            </a:r>
            <a:endParaRPr lang="es-MX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45654" t="21282" r="12285" b="31469"/>
          <a:stretch>
            <a:fillRect/>
          </a:stretch>
        </p:blipFill>
        <p:spPr bwMode="auto">
          <a:xfrm>
            <a:off x="2675620" y="3018210"/>
            <a:ext cx="68407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17</TotalTime>
  <Words>99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Estela de condensación</vt:lpstr>
      <vt:lpstr>Mecanismo de Acción </vt:lpstr>
      <vt:lpstr>Presentación de PowerPoint</vt:lpstr>
      <vt:lpstr>Presentación de PowerPoint</vt:lpstr>
      <vt:lpstr>Efectos sobre la saxitoxina sobre los canales de Na+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BOTULINUM</dc:title>
  <dc:creator>Valeria</dc:creator>
  <cp:lastModifiedBy>Valeria</cp:lastModifiedBy>
  <cp:revision>11</cp:revision>
  <dcterms:created xsi:type="dcterms:W3CDTF">2016-07-17T23:08:35Z</dcterms:created>
  <dcterms:modified xsi:type="dcterms:W3CDTF">2016-07-17T23:26:11Z</dcterms:modified>
</cp:coreProperties>
</file>