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3924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13169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8257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405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0801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398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2229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2245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7198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48170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6609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5E2A8-DC67-442C-866F-2C504C43A18C}" type="datetimeFigureOut">
              <a:rPr lang="es-PE" smtClean="0"/>
              <a:t>12/07/2016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A97BD-05C2-4F16-BC5A-0C5FFA492B0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3486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Autofit/>
          </a:bodyPr>
          <a:lstStyle/>
          <a:p>
            <a:r>
              <a:rPr lang="es-PE" sz="7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nard MT Condensed" pitchFamily="18" charset="0"/>
              </a:rPr>
              <a:t>Reproducción en el Ser Humano</a:t>
            </a:r>
            <a:endParaRPr lang="es-PE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8372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8588" y="1174082"/>
            <a:ext cx="3960440" cy="4525963"/>
          </a:xfrm>
        </p:spPr>
        <p:txBody>
          <a:bodyPr/>
          <a:lstStyle/>
          <a:p>
            <a:pPr marL="0" indent="0">
              <a:buNone/>
            </a:pPr>
            <a:r>
              <a:rPr lang="es-PE" b="1" dirty="0"/>
              <a:t>La reproducción humana es de tipo sexual, ya  que intervienen los dos sexos: masculino y  femenino. </a:t>
            </a:r>
            <a:r>
              <a:rPr lang="es-PE" b="1" dirty="0" smtClean="0"/>
              <a:t>La fecundación</a:t>
            </a:r>
            <a:r>
              <a:rPr lang="es-PE" b="1" dirty="0"/>
              <a:t> se lleva a cabo dentro  del cuerpo de la mujer.</a:t>
            </a:r>
            <a:endParaRPr lang="es-PE" dirty="0"/>
          </a:p>
        </p:txBody>
      </p:sp>
      <p:pic>
        <p:nvPicPr>
          <p:cNvPr id="1026" name="Picture 2" descr="http://previews.123rf.com/images/jjesadaphorn/jjesadaphorn1501/jjesadaphorn150100017/35343143-Personaje-de-dibujos-animados-del-hombre-feliz-y-mujer-caminando-y-tomados-de-la-mano-ser-buena-rela-Foto-de-archiv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028" y="764704"/>
            <a:ext cx="4464496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3500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Aparato Reproductor femenino</a:t>
            </a:r>
            <a:endParaRPr lang="es-PE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PE" dirty="0"/>
              <a:t>El aparato reproductor femenino se encarga de producir los gametos femeninos (</a:t>
            </a:r>
            <a:r>
              <a:rPr lang="es-PE" b="1" dirty="0"/>
              <a:t>óvulos</a:t>
            </a:r>
            <a:r>
              <a:rPr lang="es-PE" dirty="0"/>
              <a:t>) y de alojar el embrión durante su desarrollo.</a:t>
            </a:r>
          </a:p>
        </p:txBody>
      </p:sp>
      <p:pic>
        <p:nvPicPr>
          <p:cNvPr id="3074" name="Picture 2" descr="https://upload.wikimedia.org/wikipedia/commons/thumb/9/97/FemOS.png/245px-Fem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779" y="3356992"/>
            <a:ext cx="3528392" cy="3384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237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PE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Aparato Reproductor Masculino</a:t>
            </a:r>
            <a:endParaRPr lang="es-PE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80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s-PE" dirty="0"/>
              <a:t>El aparato reproductor masculino se encarga de producir los </a:t>
            </a:r>
            <a:r>
              <a:rPr lang="es-PE" b="1" dirty="0"/>
              <a:t>gametos </a:t>
            </a:r>
            <a:r>
              <a:rPr lang="es-PE" dirty="0" smtClean="0"/>
              <a:t>masculinos:  </a:t>
            </a:r>
            <a:r>
              <a:rPr lang="es-PE" b="1" dirty="0" smtClean="0"/>
              <a:t>espermatozoides</a:t>
            </a:r>
            <a:endParaRPr lang="es-PE" dirty="0"/>
          </a:p>
        </p:txBody>
      </p:sp>
      <p:pic>
        <p:nvPicPr>
          <p:cNvPr id="2050" name="Picture 2" descr="http://image.slidesharecdn.com/aparatoreproductormasculino-160316083856/95/aparato-reproductor-masculino-1-638.jpg?cb=14581175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708919"/>
            <a:ext cx="4968552" cy="373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586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ernard MT Condensed" pitchFamily="18" charset="0"/>
              </a:rPr>
              <a:t>Etapas</a:t>
            </a:r>
            <a:endParaRPr lang="es-PE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ernard MT Condensed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PE" b="1" i="1" dirty="0"/>
              <a:t>Fecundación</a:t>
            </a:r>
            <a:endParaRPr lang="es-PE" b="1" dirty="0"/>
          </a:p>
          <a:p>
            <a:r>
              <a:rPr lang="es-PE" dirty="0"/>
              <a:t>En la fecundación se produce la unión del óvulo y el espermatozoide creando el cigoto</a:t>
            </a:r>
          </a:p>
          <a:p>
            <a:pPr marL="0" indent="0">
              <a:buNone/>
            </a:pPr>
            <a:endParaRPr lang="es-PE" dirty="0"/>
          </a:p>
        </p:txBody>
      </p:sp>
      <p:pic>
        <p:nvPicPr>
          <p:cNvPr id="4098" name="Picture 2" descr="http://definicion.mx/wp-content/uploads/2015/03/Fecundacio%C3%B3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376705"/>
            <a:ext cx="409575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336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s-PE" b="1" i="1" dirty="0"/>
              <a:t>Gestación o embarazo</a:t>
            </a:r>
            <a:endParaRPr lang="es-PE" b="1" dirty="0"/>
          </a:p>
          <a:p>
            <a:r>
              <a:rPr lang="es-PE" dirty="0"/>
              <a:t>La gestación es un periodo de nueve meses (40 semanas) en el que se desarrolla el embrión formándose de forma completa sus órganos</a:t>
            </a:r>
          </a:p>
          <a:p>
            <a:pPr marL="0" indent="0">
              <a:buNone/>
            </a:pPr>
            <a:endParaRPr lang="es-PE" dirty="0"/>
          </a:p>
        </p:txBody>
      </p:sp>
      <p:pic>
        <p:nvPicPr>
          <p:cNvPr id="5122" name="Picture 2" descr="http://static4.embarazo10.com/wp-content/uploads/como-son-las-etapas-de-gestacion-en-mi-cuerpo-segundo-trimest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660" y="3068960"/>
            <a:ext cx="5633049" cy="358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310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s-PE" b="1" i="1" dirty="0"/>
              <a:t>Parto</a:t>
            </a:r>
            <a:endParaRPr lang="es-PE" b="1" dirty="0"/>
          </a:p>
          <a:p>
            <a:r>
              <a:rPr lang="es-PE" dirty="0"/>
              <a:t>Cuando finaliza la gestación tiene lugar el parto que es la salida del feto desde el útero al exterior. </a:t>
            </a:r>
          </a:p>
          <a:p>
            <a:pPr marL="0" indent="0">
              <a:buNone/>
            </a:pPr>
            <a:endParaRPr lang="es-PE" dirty="0"/>
          </a:p>
        </p:txBody>
      </p:sp>
      <p:pic>
        <p:nvPicPr>
          <p:cNvPr id="6146" name="Picture 2" descr="http://static2.embarazo10.com/wp-content/uploads/mostrar-un-parto-natur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996952"/>
            <a:ext cx="60960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47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118</Words>
  <Application>Microsoft Office PowerPoint</Application>
  <PresentationFormat>Presentación en pantalla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Reproducción en el Ser Humano</vt:lpstr>
      <vt:lpstr>Presentación de PowerPoint</vt:lpstr>
      <vt:lpstr>Aparato Reproductor femenino</vt:lpstr>
      <vt:lpstr>Aparato Reproductor Masculino</vt:lpstr>
      <vt:lpstr>Etapas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Reproducción en el Ser Humano</dc:title>
  <dc:creator>Inside</dc:creator>
  <cp:lastModifiedBy>Inside</cp:lastModifiedBy>
  <cp:revision>4</cp:revision>
  <dcterms:created xsi:type="dcterms:W3CDTF">2016-07-12T19:37:11Z</dcterms:created>
  <dcterms:modified xsi:type="dcterms:W3CDTF">2016-07-12T20:10:38Z</dcterms:modified>
</cp:coreProperties>
</file>