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634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56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19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01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04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62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92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9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92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679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9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1DE2A-6524-4AEA-8273-B9EF35A8013E}" type="datetimeFigureOut">
              <a:rPr lang="es-ES" smtClean="0"/>
              <a:t>26/11/2015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87A3C-C7EA-41C4-9FC2-DB571A4AB7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6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-269" t="12153" r="1586" b="4514"/>
          <a:stretch/>
        </p:blipFill>
        <p:spPr>
          <a:xfrm>
            <a:off x="183437" y="520700"/>
            <a:ext cx="11849973" cy="562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4235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MAURO</dc:creator>
  <cp:lastModifiedBy>MAURO</cp:lastModifiedBy>
  <cp:revision>2</cp:revision>
  <dcterms:created xsi:type="dcterms:W3CDTF">2015-09-09T23:36:02Z</dcterms:created>
  <dcterms:modified xsi:type="dcterms:W3CDTF">2015-11-26T18:09:34Z</dcterms:modified>
</cp:coreProperties>
</file>