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330" r:id="rId6"/>
    <p:sldId id="331" r:id="rId7"/>
    <p:sldId id="339" r:id="rId8"/>
    <p:sldId id="344" r:id="rId9"/>
    <p:sldId id="332" r:id="rId10"/>
    <p:sldId id="333" r:id="rId11"/>
    <p:sldId id="340" r:id="rId12"/>
    <p:sldId id="334" r:id="rId13"/>
    <p:sldId id="341" r:id="rId14"/>
    <p:sldId id="335" r:id="rId15"/>
    <p:sldId id="342" r:id="rId16"/>
    <p:sldId id="337" r:id="rId17"/>
    <p:sldId id="338" r:id="rId18"/>
    <p:sldId id="343" r:id="rId19"/>
    <p:sldId id="345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FFFFFF"/>
    <a:srgbClr val="FF33CC"/>
    <a:srgbClr val="009900"/>
    <a:srgbClr val="0000FF"/>
    <a:srgbClr val="FF0000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6" d="100"/>
          <a:sy n="76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AB51-3A54-4B9A-80EF-6E7AC65C2AF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7705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97BA-6123-4A9A-96F7-048477DE6B5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101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6853-772F-44E4-BF5A-1565DE69E17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0866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9AB0-0AC9-4F73-A512-0F3AF2B9E9B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7650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CD4E-5833-41C1-BEAE-EDE1C14A57B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76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90C9-86EF-49E6-B227-D97B4CAB7F0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824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7906-4239-4143-89A5-2BF837C4515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600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CB5F-1715-4929-9655-5C0F9EFC216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743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96DC-AAAC-48A8-A717-D4FD98E51F2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101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3A58-F918-4F83-9E14-F411F7FF31B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8809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4597-35E9-464F-A7E7-04BF2756809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685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1475-E4F5-49AB-8B30-7115CCDE185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612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4437-2B13-4DA7-855F-9F1EBCD14C9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783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D6B6C4-7CAF-40A3-8370-9D9CE78FEF1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hyperlink" Target="Video%20Instrucci&#243;n%20Mesa.wmv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10600" b="1" dirty="0" smtClean="0">
                <a:ln>
                  <a:solidFill>
                    <a:srgbClr val="66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DESBASTAR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Es eliminar el material sobrante del corte de una pieza de madera: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	-</a:t>
            </a:r>
            <a:r>
              <a:rPr lang="es-ES" altLang="es-MX" sz="2100" b="1" u="sng"/>
              <a:t>Limar</a:t>
            </a:r>
            <a:r>
              <a:rPr lang="es-ES" altLang="es-MX" sz="2100"/>
              <a:t>: Se eliminan las astillas de un corte dejando un acabado basto. Se utiliza la </a:t>
            </a:r>
            <a:r>
              <a:rPr lang="es-ES" altLang="es-MX" sz="2100" u="sng"/>
              <a:t>lima o escofina</a:t>
            </a:r>
            <a:r>
              <a:rPr lang="es-ES" altLang="es-MX" sz="2100"/>
              <a:t>, está fabricada de acero duro y frágil y es una barra de acero con dientes en su superficie y un mango de madera.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	-</a:t>
            </a:r>
            <a:r>
              <a:rPr lang="es-ES" altLang="es-MX" sz="2100" b="1" u="sng"/>
              <a:t>Lijar</a:t>
            </a:r>
            <a:r>
              <a:rPr lang="es-ES" altLang="es-MX" sz="2100"/>
              <a:t>: se erosiona la superficie de la madera dejando un acabado fino. Se utiliza papel de lija, se comienza con papel de grano grueso y se finaliza con fino.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4608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44" y="2503612"/>
            <a:ext cx="4320000" cy="2880000"/>
          </a:xfrm>
          <a:noFill/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DESBASTAR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pic>
        <p:nvPicPr>
          <p:cNvPr id="4608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9350" y="2516188"/>
            <a:ext cx="3600000" cy="288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UNIR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Para montar los objetos de madera deberemos unir las diferentes piezas. Se pueden hacer de distintas formas: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	-</a:t>
            </a:r>
            <a:r>
              <a:rPr lang="es-ES" altLang="es-MX" sz="2100" b="1" u="sng"/>
              <a:t>Clavado</a:t>
            </a:r>
            <a:r>
              <a:rPr lang="es-ES" altLang="es-MX" sz="2100"/>
              <a:t>: Se utiliza el martillo y el clavo. Para evitar que se abra la madera debemos seleccionar el clavo acorde con las dimensiones y dureza de las piezas y nunca poner dos clavos alineados.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/>
              <a:t>	-</a:t>
            </a:r>
            <a:r>
              <a:rPr lang="es-ES" altLang="es-MX" sz="2100" b="1" u="sng"/>
              <a:t>Atornillado</a:t>
            </a:r>
            <a:r>
              <a:rPr lang="es-ES" altLang="es-MX" sz="2100"/>
              <a:t>: Se utiliza el atornillador, los tirafondos y el perno/tuerca.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4813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05038"/>
            <a:ext cx="2533650" cy="3810000"/>
          </a:xfrm>
          <a:noFill/>
        </p:spPr>
      </p:pic>
      <p:pic>
        <p:nvPicPr>
          <p:cNvPr id="4813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060575"/>
            <a:ext cx="2381250" cy="1866900"/>
          </a:xfr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UNIR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pic>
        <p:nvPicPr>
          <p:cNvPr id="4813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292600"/>
            <a:ext cx="3184525" cy="182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 </a:t>
            </a:r>
            <a:r>
              <a:rPr lang="es-ES" altLang="es-MX" sz="2400" b="1" dirty="0">
                <a:solidFill>
                  <a:srgbClr val="241200"/>
                </a:solidFill>
              </a:rPr>
              <a:t>UNIR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</a:t>
            </a:r>
            <a:r>
              <a:rPr lang="es-ES" altLang="es-MX" sz="2100" b="1" u="sng" dirty="0"/>
              <a:t>Pegado</a:t>
            </a:r>
            <a:r>
              <a:rPr lang="es-ES" altLang="es-MX" sz="2100" dirty="0"/>
              <a:t>: Las piezas de madera pueden pegarse con cola o con pegamento termo-fusible. Para pegar las superficies deben estar limpias (sin barnices ni pinturas), debemos presionar las piezas a pegar mientras secan y el exceso de cola o pegamento debe limpiarse con un trapo húmedo antes de que seque.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</a:t>
            </a:r>
            <a:r>
              <a:rPr lang="es-ES" altLang="es-MX" sz="2100" b="1" u="sng" dirty="0"/>
              <a:t>Ensambles</a:t>
            </a:r>
            <a:r>
              <a:rPr lang="es-ES" altLang="es-MX" sz="2100" dirty="0"/>
              <a:t>: son las uniones de madera haciendo que una encaje en otra, dan resistencia a las uniones y se aplica también cola.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es-MX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5017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1543050" cy="2152650"/>
          </a:xfrm>
          <a:noFill/>
        </p:spPr>
      </p:pic>
      <p:pic>
        <p:nvPicPr>
          <p:cNvPr id="5018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2895600" cy="2185987"/>
          </a:xfrm>
          <a:noFill/>
        </p:spPr>
      </p:pic>
      <p:pic>
        <p:nvPicPr>
          <p:cNvPr id="5018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221163"/>
            <a:ext cx="2898775" cy="2187575"/>
          </a:xfr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UNIR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pic>
        <p:nvPicPr>
          <p:cNvPr id="50184" name="Picture 11">
            <a:hlinkClick r:id="rId5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21163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ACABADO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La operación de acabado se utiliza para proteger la madera y mejorar su aspecto.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Antes de aplicar el acabado la madera debe estar seca, limpia y suave, cualquier imperfección se acentuará con el acabado. Los diferentes tipos de acabado son: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</a:t>
            </a:r>
            <a:r>
              <a:rPr lang="es-ES" altLang="es-MX" sz="2100" dirty="0" smtClean="0"/>
              <a:t>-</a:t>
            </a:r>
            <a:r>
              <a:rPr lang="es-ES" altLang="es-MX" sz="2100" b="1" u="sng" dirty="0" smtClean="0"/>
              <a:t>Entintar</a:t>
            </a:r>
            <a:r>
              <a:rPr lang="es-ES" altLang="es-MX" sz="2100" dirty="0" smtClean="0"/>
              <a:t>: </a:t>
            </a:r>
            <a:r>
              <a:rPr lang="es-ES" altLang="es-MX" sz="2100" dirty="0"/>
              <a:t>se utiliza para </a:t>
            </a:r>
            <a:r>
              <a:rPr lang="es-ES" altLang="es-MX" sz="2100" dirty="0" smtClean="0"/>
              <a:t>emparejar o intensificar el </a:t>
            </a:r>
            <a:r>
              <a:rPr lang="es-ES" altLang="es-MX" sz="2100" dirty="0"/>
              <a:t>color de la madera, el </a:t>
            </a:r>
            <a:r>
              <a:rPr lang="es-ES" altLang="es-MX" sz="2100" dirty="0" smtClean="0"/>
              <a:t>tinte permite ver la  </a:t>
            </a:r>
            <a:r>
              <a:rPr lang="es-ES" altLang="es-MX" sz="2100" dirty="0"/>
              <a:t>beta </a:t>
            </a:r>
            <a:r>
              <a:rPr lang="es-ES" altLang="es-MX" sz="2100" dirty="0" smtClean="0"/>
              <a:t>y </a:t>
            </a:r>
            <a:r>
              <a:rPr lang="es-ES" altLang="es-MX" sz="2100" dirty="0"/>
              <a:t>no cambia la sensación al tacto.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</a:t>
            </a:r>
            <a:r>
              <a:rPr lang="es-ES" altLang="es-MX" sz="2100" b="1" u="sng" dirty="0"/>
              <a:t>Barnizado</a:t>
            </a:r>
            <a:r>
              <a:rPr lang="es-ES" altLang="es-MX" sz="2100" dirty="0"/>
              <a:t>: Se aplica barniz sobre la madera y cambia la sensación al tacto de la misma. Puede intensificar el color o ser neutro.</a:t>
            </a:r>
            <a:endParaRPr lang="es-ES" alt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 </a:t>
            </a:r>
            <a:r>
              <a:rPr lang="es-ES" altLang="es-MX" sz="2400" b="1" dirty="0">
                <a:solidFill>
                  <a:srgbClr val="241200"/>
                </a:solidFill>
              </a:rPr>
              <a:t>ACABADO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</a:t>
            </a:r>
            <a:r>
              <a:rPr lang="es-ES" altLang="es-MX" sz="2100" dirty="0" smtClean="0"/>
              <a:t>-</a:t>
            </a:r>
            <a:r>
              <a:rPr lang="es-ES" altLang="es-MX" sz="2100" b="1" u="sng" dirty="0"/>
              <a:t>Acabado al aceite</a:t>
            </a:r>
            <a:r>
              <a:rPr lang="es-ES" altLang="es-MX" sz="2100" dirty="0"/>
              <a:t>: Se utiliza aceite de linaza, danés o el de teca, su aplicación y características son muy similares al acabado a la cera.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</a:t>
            </a:r>
            <a:r>
              <a:rPr lang="es-ES" altLang="es-MX" sz="2100" b="1" u="sng" dirty="0"/>
              <a:t>Pintado</a:t>
            </a:r>
            <a:r>
              <a:rPr lang="es-ES" altLang="es-MX" sz="2100" dirty="0"/>
              <a:t>: La pintura cubre la madera con una película que la protege pero la cambia de color y tapa su beta.</a:t>
            </a:r>
            <a:endParaRPr lang="es-ES" altLang="es-MX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216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69" y="4221088"/>
            <a:ext cx="2160000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92" y="4221088"/>
            <a:ext cx="1796258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3016763" cy="27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600000" cy="27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33" y="3789040"/>
            <a:ext cx="4302793" cy="270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584" y="1556792"/>
            <a:ext cx="419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APLICACIONES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79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10600" b="1" dirty="0" smtClean="0">
                <a:ln>
                  <a:solidFill>
                    <a:srgbClr val="66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69668" y="3645024"/>
            <a:ext cx="180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 smtClean="0"/>
              <a:t>fin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9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752" y="332656"/>
            <a:ext cx="713913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559675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400" dirty="0"/>
              <a:t>Las operaciones básicas que se realizan cuando se fabrica un objeto de madera son: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Medir y </a:t>
            </a:r>
            <a:r>
              <a:rPr lang="es-ES" altLang="es-MX" sz="2400" b="1" dirty="0" smtClean="0"/>
              <a:t>trazar</a:t>
            </a:r>
            <a:endParaRPr lang="es-ES" altLang="es-MX" sz="2400" b="1" dirty="0"/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Sujetar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Cortar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Taladrar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Desbastar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Unir </a:t>
            </a:r>
          </a:p>
          <a:p>
            <a:pPr lvl="1" algn="just" eaLnBrk="1" hangingPunct="1">
              <a:buFontTx/>
              <a:buChar char="-"/>
            </a:pPr>
            <a:r>
              <a:rPr lang="es-ES" altLang="es-MX" sz="2400" b="1" dirty="0"/>
              <a:t> Acabar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0258" y="112802"/>
            <a:ext cx="663508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288069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MEDIR </a:t>
            </a:r>
            <a:r>
              <a:rPr lang="es-ES" altLang="es-MX" sz="2400" b="1" dirty="0">
                <a:solidFill>
                  <a:srgbClr val="241200"/>
                </a:solidFill>
              </a:rPr>
              <a:t>Y </a:t>
            </a:r>
            <a:r>
              <a:rPr lang="es-ES" altLang="es-MX" sz="2400" b="1" dirty="0" smtClean="0">
                <a:solidFill>
                  <a:srgbClr val="241200"/>
                </a:solidFill>
              </a:rPr>
              <a:t>TRAZAR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611188" y="2060575"/>
            <a:ext cx="41767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El primer paso para trabajar con la madera es medir y </a:t>
            </a:r>
            <a:r>
              <a:rPr lang="es-ES" altLang="es-MX" sz="2100" dirty="0" smtClean="0"/>
              <a:t>trazar la pieza </a:t>
            </a:r>
            <a:r>
              <a:rPr lang="es-ES" altLang="es-MX" sz="2100" dirty="0"/>
              <a:t>a cortar. Se debe tener en cuenta: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- Medir correctamente para que todo encaje bien al final.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- Aprovechar al máximo el material.</a:t>
            </a:r>
          </a:p>
        </p:txBody>
      </p:sp>
      <p:pic>
        <p:nvPicPr>
          <p:cNvPr id="3891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3" y="2496960"/>
            <a:ext cx="2835275" cy="188313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9573" y="312252"/>
            <a:ext cx="663508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3993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389">
            <a:off x="4567901" y="4847874"/>
            <a:ext cx="2328862" cy="1071276"/>
          </a:xfrm>
          <a:noFill/>
        </p:spPr>
      </p:pic>
      <p:pic>
        <p:nvPicPr>
          <p:cNvPr id="39940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2" y="4278504"/>
            <a:ext cx="2064222" cy="1800000"/>
          </a:xfr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500763" y="1208032"/>
            <a:ext cx="29527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 </a:t>
            </a:r>
            <a:r>
              <a:rPr lang="es-ES" altLang="es-MX" sz="2400" b="1" dirty="0">
                <a:solidFill>
                  <a:srgbClr val="241200"/>
                </a:solidFill>
              </a:rPr>
              <a:t>MEDIR Y </a:t>
            </a:r>
            <a:r>
              <a:rPr lang="es-ES" altLang="es-MX" sz="2400" b="1" dirty="0" smtClean="0">
                <a:solidFill>
                  <a:srgbClr val="241200"/>
                </a:solidFill>
              </a:rPr>
              <a:t>TRAZAR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611560" y="2124075"/>
            <a:ext cx="453707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Herramientas a utilizar: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-</a:t>
            </a:r>
            <a:r>
              <a:rPr lang="es-ES" altLang="es-MX" sz="2100" u="sng" dirty="0"/>
              <a:t>Medir</a:t>
            </a:r>
            <a:r>
              <a:rPr lang="es-ES" altLang="es-MX" sz="2100" dirty="0" smtClean="0"/>
              <a:t>: Flexómetro y </a:t>
            </a:r>
            <a:r>
              <a:rPr lang="es-ES" altLang="es-MX" sz="2100" dirty="0"/>
              <a:t>escuadra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-</a:t>
            </a:r>
            <a:r>
              <a:rPr lang="es-ES" altLang="es-MX" sz="2100" u="sng" dirty="0"/>
              <a:t>Marcar</a:t>
            </a:r>
            <a:r>
              <a:rPr lang="es-ES" altLang="es-MX" sz="2100" dirty="0"/>
              <a:t>: Compás de puntas y lápiz </a:t>
            </a:r>
            <a:r>
              <a:rPr lang="es-ES" altLang="es-MX" sz="2100" dirty="0" smtClean="0"/>
              <a:t>duro, generalmente del #4.</a:t>
            </a:r>
            <a:endParaRPr lang="es-ES" altLang="es-MX" sz="2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63" y="1938504"/>
            <a:ext cx="1983050" cy="2340000"/>
          </a:xfrm>
          <a:prstGeom prst="rect">
            <a:avLst/>
          </a:prstGeom>
          <a:solidFill>
            <a:srgbClr val="663300"/>
          </a:solidFill>
          <a:ln>
            <a:gradFill>
              <a:gsLst>
                <a:gs pos="0">
                  <a:srgbClr val="6633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TRABAJO CON MADERA</a:t>
            </a:r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6" b="18829"/>
          <a:stretch/>
        </p:blipFill>
        <p:spPr>
          <a:xfrm rot="16200000">
            <a:off x="3368708" y="4896929"/>
            <a:ext cx="2406584" cy="1152000"/>
          </a:xfr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SUJETAR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El material </a:t>
            </a:r>
            <a:r>
              <a:rPr lang="es-ES" altLang="es-MX" sz="2100" dirty="0" smtClean="0"/>
              <a:t>que se va </a:t>
            </a:r>
            <a:r>
              <a:rPr lang="es-ES" altLang="es-MX" sz="2100" dirty="0"/>
              <a:t>a cortar </a:t>
            </a:r>
            <a:r>
              <a:rPr lang="es-ES" altLang="es-MX" sz="2100" dirty="0" smtClean="0"/>
              <a:t>se debe sujetar </a:t>
            </a:r>
            <a:r>
              <a:rPr lang="es-ES" altLang="es-MX" sz="2100" dirty="0"/>
              <a:t>bien para trabajar con seguridad y precisión. Las herramientas a utilizar son: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 	- </a:t>
            </a:r>
            <a:r>
              <a:rPr lang="es-ES" altLang="es-MX" sz="2100" dirty="0" smtClean="0"/>
              <a:t>Prensa C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</a:t>
            </a:r>
            <a:r>
              <a:rPr lang="es-ES" altLang="es-MX" sz="2100" dirty="0" smtClean="0"/>
              <a:t>- Sargento de carpintero</a:t>
            </a:r>
            <a:endParaRPr lang="es-ES" altLang="es-MX" sz="21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 Tornillo de </a:t>
            </a:r>
            <a:r>
              <a:rPr lang="es-ES" altLang="es-MX" sz="2100" dirty="0" smtClean="0"/>
              <a:t>banco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es-MX" sz="2100" dirty="0"/>
          </a:p>
        </p:txBody>
      </p:sp>
      <p:pic>
        <p:nvPicPr>
          <p:cNvPr id="4096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0" y="4336221"/>
            <a:ext cx="2340000" cy="2340000"/>
          </a:xfr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40" y="4236344"/>
            <a:ext cx="2340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CORTAR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1188" y="1916113"/>
            <a:ext cx="77057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400" dirty="0"/>
              <a:t>Una vez que tenemos la pieza de madera </a:t>
            </a:r>
            <a:r>
              <a:rPr lang="es-ES" altLang="es-MX" sz="2400" dirty="0" smtClean="0"/>
              <a:t>trazada y </a:t>
            </a:r>
            <a:r>
              <a:rPr lang="es-ES" altLang="es-MX" sz="2400" dirty="0"/>
              <a:t>sujeta, pasaremos a cortarla</a:t>
            </a:r>
            <a:r>
              <a:rPr lang="es-ES" altLang="es-MX" sz="2400" dirty="0" smtClean="0"/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es-MX" sz="24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400" dirty="0"/>
              <a:t>	-</a:t>
            </a:r>
            <a:r>
              <a:rPr lang="es-ES" altLang="es-MX" sz="2400" u="sng" dirty="0"/>
              <a:t>Panel fino</a:t>
            </a:r>
            <a:r>
              <a:rPr lang="es-ES" altLang="es-MX" sz="2400" dirty="0"/>
              <a:t>: Arco de sierra o </a:t>
            </a:r>
            <a:r>
              <a:rPr lang="es-ES" altLang="es-MX" sz="2400" dirty="0" smtClean="0"/>
              <a:t>sierra caladora</a:t>
            </a:r>
            <a:endParaRPr lang="es-ES" altLang="es-MX" sz="24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400" dirty="0"/>
              <a:t>	-</a:t>
            </a:r>
            <a:r>
              <a:rPr lang="es-ES" altLang="es-MX" sz="2400" u="sng" dirty="0"/>
              <a:t>Tablón</a:t>
            </a:r>
            <a:r>
              <a:rPr lang="es-ES" altLang="es-MX" sz="2400" dirty="0"/>
              <a:t>: </a:t>
            </a:r>
            <a:r>
              <a:rPr lang="es-ES" altLang="es-MX" sz="2400" dirty="0" smtClean="0"/>
              <a:t>serrote de hoja, serrote de </a:t>
            </a:r>
            <a:r>
              <a:rPr lang="es-ES" altLang="es-MX" sz="2400" dirty="0"/>
              <a:t>costilla, máquinas eléctricas (sierra de calar, fresadora, torno y sierra circular).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43011" name="Picture 3" descr="501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44675"/>
            <a:ext cx="2185987" cy="2185988"/>
          </a:xfrm>
          <a:noFill/>
        </p:spPr>
      </p:pic>
      <p:pic>
        <p:nvPicPr>
          <p:cNvPr id="43012" name="Picture 4" descr="makita-bjv140rfe-sierra-caladora-a-bateria-bjv-140-rf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292600"/>
            <a:ext cx="2185987" cy="2185988"/>
          </a:xfrm>
          <a:noFill/>
        </p:spPr>
      </p:pic>
      <p:pic>
        <p:nvPicPr>
          <p:cNvPr id="4301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133600"/>
            <a:ext cx="3055937" cy="1709738"/>
          </a:xfrm>
          <a:noFill/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CORTAR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pic>
        <p:nvPicPr>
          <p:cNvPr id="43016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221163"/>
            <a:ext cx="270510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33265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LABRAR LAS PIEZAS QUE INTEGRAN </a:t>
            </a:r>
          </a:p>
          <a:p>
            <a:pPr algn="ctr"/>
            <a:r>
              <a:rPr lang="es-MX" sz="3200" dirty="0" smtClean="0"/>
              <a:t>EL PROYECTO</a:t>
            </a:r>
            <a:endParaRPr lang="es-MX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1642"/>
            <a:ext cx="3356196" cy="25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16447"/>
            <a:ext cx="3360000" cy="2441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7811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200" b="1" dirty="0" smtClean="0">
                <a:solidFill>
                  <a:srgbClr val="241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CON MADERA</a:t>
            </a:r>
          </a:p>
        </p:txBody>
      </p:sp>
      <p:pic>
        <p:nvPicPr>
          <p:cNvPr id="4403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42" y="4271234"/>
            <a:ext cx="2160711" cy="2160711"/>
          </a:xfrm>
          <a:noFill/>
        </p:spPr>
      </p:pic>
      <p:pic>
        <p:nvPicPr>
          <p:cNvPr id="4403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4294187"/>
            <a:ext cx="2473724" cy="2160000"/>
          </a:xfrm>
          <a:noFill/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827088" y="981075"/>
            <a:ext cx="7942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08962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MX" sz="2400" b="1" dirty="0" smtClean="0">
                <a:solidFill>
                  <a:srgbClr val="241200"/>
                </a:solidFill>
              </a:rPr>
              <a:t> PERFORAR O TALADRAR</a:t>
            </a:r>
            <a:endParaRPr lang="es-ES" altLang="es-MX" sz="2400" b="1" dirty="0">
              <a:solidFill>
                <a:srgbClr val="241200"/>
              </a:solidFill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11188" y="1916113"/>
            <a:ext cx="80645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Taladrar es hacer agujeros en la madera, para ello se utilizan: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-Berbiquí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-Barrena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2100" dirty="0"/>
              <a:t>	-Taladradora eléctrica.</a:t>
            </a:r>
          </a:p>
        </p:txBody>
      </p:sp>
      <p:pic>
        <p:nvPicPr>
          <p:cNvPr id="4404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768" y="4292600"/>
            <a:ext cx="2813642" cy="216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323</Words>
  <Application>Microsoft Office PowerPoint</Application>
  <PresentationFormat>Presentación en pantalla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Wingdings</vt:lpstr>
      <vt:lpstr>Diseño predeterminado</vt:lpstr>
      <vt:lpstr>MADERA</vt:lpstr>
      <vt:lpstr>TRABAJO CON MADERA</vt:lpstr>
      <vt:lpstr>TRABAJO CON MADERA</vt:lpstr>
      <vt:lpstr>TRABAJO CON MADERA</vt:lpstr>
      <vt:lpstr> TRABAJO CON MADERA</vt:lpstr>
      <vt:lpstr>TRABAJO CON MADERA</vt:lpstr>
      <vt:lpstr>TRABAJO CON MADERA</vt:lpstr>
      <vt:lpstr>Presentación de PowerPoint</vt:lpstr>
      <vt:lpstr>TRABAJO CON MADERA</vt:lpstr>
      <vt:lpstr>TRABAJO CON MADERA</vt:lpstr>
      <vt:lpstr>TRABAJO CON MADERA</vt:lpstr>
      <vt:lpstr>TRABAJO CON MADERA</vt:lpstr>
      <vt:lpstr>TRABAJO CON MADERA</vt:lpstr>
      <vt:lpstr>TRABAJO CON MADERA</vt:lpstr>
      <vt:lpstr>TRABAJO CON MADERA</vt:lpstr>
      <vt:lpstr>TRABAJO CON MADERA</vt:lpstr>
      <vt:lpstr>TRABAJO CON MADERA</vt:lpstr>
      <vt:lpstr>Presentación de PowerPoint</vt:lpstr>
      <vt:lpstr>MADERA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</dc:title>
  <dc:creator>Marisol</dc:creator>
  <cp:lastModifiedBy>Fernando García Abarca</cp:lastModifiedBy>
  <cp:revision>271</cp:revision>
  <dcterms:created xsi:type="dcterms:W3CDTF">2009-09-22T15:20:43Z</dcterms:created>
  <dcterms:modified xsi:type="dcterms:W3CDTF">2015-07-18T16:41:25Z</dcterms:modified>
</cp:coreProperties>
</file>