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10058400" cy="7772400"/>
  <p:notesSz cx="10058400" cy="7772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41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1159" y="1018044"/>
            <a:ext cx="264823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,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74135" y="1018044"/>
            <a:ext cx="229614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01996" y="1018044"/>
            <a:ext cx="31934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y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056251" y="1018044"/>
            <a:ext cx="368020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IEN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T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2775"/>
            <a:ext cx="10058400" cy="7545324"/>
          </a:xfrm>
          <a:custGeom>
            <a:avLst/>
            <a:gdLst/>
            <a:ahLst/>
            <a:cxnLst/>
            <a:rect l="l" t="t" r="r" b="b"/>
            <a:pathLst>
              <a:path w="10058400" h="7545324">
                <a:moveTo>
                  <a:pt x="10058400" y="1524"/>
                </a:moveTo>
                <a:lnTo>
                  <a:pt x="0" y="1524"/>
                </a:lnTo>
                <a:lnTo>
                  <a:pt x="0" y="7545324"/>
                </a:lnTo>
                <a:lnTo>
                  <a:pt x="10058400" y="7545324"/>
                </a:lnTo>
                <a:lnTo>
                  <a:pt x="10058400" y="1524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0"/>
                </a:moveTo>
                <a:lnTo>
                  <a:pt x="0" y="0"/>
                </a:lnTo>
                <a:lnTo>
                  <a:pt x="0" y="7543800"/>
                </a:lnTo>
                <a:lnTo>
                  <a:pt x="10058400" y="7543800"/>
                </a:lnTo>
                <a:lnTo>
                  <a:pt x="10058400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72284" y="102108"/>
            <a:ext cx="5372100" cy="7555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0" y="114300"/>
            <a:ext cx="10058400" cy="7543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583">
              <a:lnSpc>
                <a:spcPts val="4290"/>
              </a:lnSpc>
              <a:spcBef>
                <a:spcPts val="214"/>
              </a:spcBef>
            </a:pP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 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J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1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Y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2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N C</a:t>
            </a:r>
            <a:r>
              <a:rPr sz="5250" spc="5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AV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IJ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2775"/>
            <a:ext cx="10058400" cy="7545324"/>
          </a:xfrm>
          <a:custGeom>
            <a:avLst/>
            <a:gdLst/>
            <a:ahLst/>
            <a:cxnLst/>
            <a:rect l="l" t="t" r="r" b="b"/>
            <a:pathLst>
              <a:path w="10058400" h="7545324">
                <a:moveTo>
                  <a:pt x="10058400" y="1524"/>
                </a:moveTo>
                <a:lnTo>
                  <a:pt x="0" y="1524"/>
                </a:lnTo>
                <a:lnTo>
                  <a:pt x="0" y="7545324"/>
                </a:lnTo>
                <a:lnTo>
                  <a:pt x="10058400" y="7545324"/>
                </a:lnTo>
                <a:lnTo>
                  <a:pt x="10058400" y="1524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0"/>
                </a:moveTo>
                <a:lnTo>
                  <a:pt x="0" y="0"/>
                </a:lnTo>
                <a:lnTo>
                  <a:pt x="0" y="7543800"/>
                </a:lnTo>
                <a:lnTo>
                  <a:pt x="10058400" y="7543800"/>
                </a:lnTo>
                <a:lnTo>
                  <a:pt x="10058400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68880" y="114300"/>
            <a:ext cx="5117592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0" y="114300"/>
            <a:ext cx="10058400" cy="7543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00"/>
              </a:lnSpc>
              <a:spcBef>
                <a:spcPts val="27"/>
              </a:spcBef>
            </a:pPr>
            <a:endParaRPr sz="800"/>
          </a:p>
          <a:p>
            <a:pPr marL="100583" marR="1598381" indent="0">
              <a:lnSpc>
                <a:spcPts val="3840"/>
              </a:lnSpc>
              <a:spcBef>
                <a:spcPts val="192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 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J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19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Y 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29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 C</a:t>
            </a:r>
            <a:r>
              <a:rPr sz="3500" spc="779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Ñ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 P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764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2775"/>
            <a:ext cx="10058400" cy="7545324"/>
          </a:xfrm>
          <a:custGeom>
            <a:avLst/>
            <a:gdLst/>
            <a:ahLst/>
            <a:cxnLst/>
            <a:rect l="l" t="t" r="r" b="b"/>
            <a:pathLst>
              <a:path w="10058400" h="7545324">
                <a:moveTo>
                  <a:pt x="10058400" y="1524"/>
                </a:moveTo>
                <a:lnTo>
                  <a:pt x="0" y="1524"/>
                </a:lnTo>
                <a:lnTo>
                  <a:pt x="0" y="7545324"/>
                </a:lnTo>
                <a:lnTo>
                  <a:pt x="10058400" y="7545324"/>
                </a:lnTo>
                <a:lnTo>
                  <a:pt x="10058400" y="1524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0"/>
                </a:moveTo>
                <a:lnTo>
                  <a:pt x="0" y="0"/>
                </a:lnTo>
                <a:lnTo>
                  <a:pt x="0" y="7543800"/>
                </a:lnTo>
                <a:lnTo>
                  <a:pt x="10058400" y="7543800"/>
                </a:lnTo>
                <a:lnTo>
                  <a:pt x="10058400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71700" y="114300"/>
            <a:ext cx="5713476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0" y="114300"/>
            <a:ext cx="10058400" cy="7543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583">
              <a:lnSpc>
                <a:spcPts val="4290"/>
              </a:lnSpc>
              <a:spcBef>
                <a:spcPts val="214"/>
              </a:spcBef>
            </a:pP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BL </a:t>
            </a:r>
            <a:r>
              <a:rPr sz="5250" spc="15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J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1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Y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2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N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5250" spc="66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AS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883" y="225564"/>
            <a:ext cx="2277432" cy="9596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800"/>
              </a:lnSpc>
              <a:spcBef>
                <a:spcPts val="190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  <a:p>
            <a:pPr marL="12700" marR="66979">
              <a:lnSpc>
                <a:spcPts val="3760"/>
              </a:lnSpc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97703" y="225564"/>
            <a:ext cx="117942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J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480" y="225564"/>
            <a:ext cx="35298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Y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95358" y="225564"/>
            <a:ext cx="152938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59619" y="225564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150027" y="225564"/>
            <a:ext cx="129935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Ñ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883" y="176796"/>
            <a:ext cx="227743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97703" y="176796"/>
            <a:ext cx="117942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J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480" y="176796"/>
            <a:ext cx="35298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Y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95358" y="176796"/>
            <a:ext cx="152938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59619" y="176796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150027" y="176796"/>
            <a:ext cx="156136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14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Ñ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AS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4632960" y="4916423"/>
            <a:ext cx="4474464" cy="2124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2836" y="4757928"/>
            <a:ext cx="2535936" cy="25130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0579" y="813815"/>
            <a:ext cx="3747516" cy="3086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3" y="176796"/>
            <a:ext cx="253984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EN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LE</a:t>
            </a:r>
            <a:r>
              <a:rPr sz="3500" spc="0" dirty="0" smtClean="0"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61184" y="176796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51592" y="176796"/>
            <a:ext cx="126008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14" dirty="0" smtClean="0">
                <a:latin typeface="Euphemia"/>
                <a:cs typeface="Euphemia"/>
              </a:rPr>
              <a:t>O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45020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108745" y="176796"/>
            <a:ext cx="172103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-4" dirty="0" smtClean="0">
                <a:latin typeface="Euphemia"/>
                <a:cs typeface="Euphemia"/>
              </a:rPr>
              <a:t>IL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9" dirty="0" smtClean="0">
                <a:latin typeface="Euphemia"/>
                <a:cs typeface="Euphemia"/>
              </a:rPr>
              <a:t>N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2775"/>
            <a:ext cx="10058400" cy="7545324"/>
          </a:xfrm>
          <a:custGeom>
            <a:avLst/>
            <a:gdLst/>
            <a:ahLst/>
            <a:cxnLst/>
            <a:rect l="l" t="t" r="r" b="b"/>
            <a:pathLst>
              <a:path w="10058400" h="7545324">
                <a:moveTo>
                  <a:pt x="10058400" y="1524"/>
                </a:moveTo>
                <a:lnTo>
                  <a:pt x="0" y="1524"/>
                </a:lnTo>
                <a:lnTo>
                  <a:pt x="0" y="7545324"/>
                </a:lnTo>
                <a:lnTo>
                  <a:pt x="10058400" y="7545324"/>
                </a:lnTo>
                <a:lnTo>
                  <a:pt x="10058400" y="1524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0"/>
                </a:moveTo>
                <a:lnTo>
                  <a:pt x="0" y="0"/>
                </a:lnTo>
                <a:lnTo>
                  <a:pt x="0" y="7543800"/>
                </a:lnTo>
                <a:lnTo>
                  <a:pt x="10058400" y="7543800"/>
                </a:lnTo>
                <a:lnTo>
                  <a:pt x="10058400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41447" y="114300"/>
            <a:ext cx="517398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0" y="114300"/>
            <a:ext cx="10058400" cy="7543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583">
              <a:lnSpc>
                <a:spcPts val="4290"/>
              </a:lnSpc>
              <a:spcBef>
                <a:spcPts val="214"/>
              </a:spcBef>
            </a:pP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 </a:t>
            </a:r>
            <a:r>
              <a:rPr sz="5250" spc="32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N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1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2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IL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AN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2775"/>
            <a:ext cx="10058400" cy="7545324"/>
          </a:xfrm>
          <a:custGeom>
            <a:avLst/>
            <a:gdLst/>
            <a:ahLst/>
            <a:cxnLst/>
            <a:rect l="l" t="t" r="r" b="b"/>
            <a:pathLst>
              <a:path w="10058400" h="7545324">
                <a:moveTo>
                  <a:pt x="10058400" y="1524"/>
                </a:moveTo>
                <a:lnTo>
                  <a:pt x="0" y="1524"/>
                </a:lnTo>
                <a:lnTo>
                  <a:pt x="0" y="7545324"/>
                </a:lnTo>
                <a:lnTo>
                  <a:pt x="10058400" y="7545324"/>
                </a:lnTo>
                <a:lnTo>
                  <a:pt x="10058400" y="1524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0"/>
                </a:moveTo>
                <a:lnTo>
                  <a:pt x="0" y="0"/>
                </a:lnTo>
                <a:lnTo>
                  <a:pt x="0" y="7543800"/>
                </a:lnTo>
                <a:lnTo>
                  <a:pt x="10058400" y="7543800"/>
                </a:lnTo>
                <a:lnTo>
                  <a:pt x="10058400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82596" y="114300"/>
            <a:ext cx="5090159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0" y="114300"/>
            <a:ext cx="10058400" cy="7543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583">
              <a:lnSpc>
                <a:spcPts val="4290"/>
              </a:lnSpc>
              <a:spcBef>
                <a:spcPts val="214"/>
              </a:spcBef>
            </a:pP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 </a:t>
            </a:r>
            <a:r>
              <a:rPr sz="5250" spc="32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5250" spc="0" baseline="-1406" dirty="0" smtClean="0">
                <a:latin typeface="Euphemia"/>
                <a:cs typeface="Euphemia"/>
              </a:rPr>
              <a:t>N </a:t>
            </a:r>
            <a:r>
              <a:rPr sz="5250" spc="4" baseline="-1406" dirty="0" smtClean="0">
                <a:latin typeface="Euphemia"/>
                <a:cs typeface="Euphemia"/>
              </a:rPr>
              <a:t>D</a:t>
            </a:r>
            <a:r>
              <a:rPr sz="5250" spc="14" baseline="-1406" dirty="0" smtClean="0">
                <a:latin typeface="Euphemia"/>
                <a:cs typeface="Euphemia"/>
              </a:rPr>
              <a:t>O</a:t>
            </a:r>
            <a:r>
              <a:rPr sz="5250" spc="0" baseline="-1406" dirty="0" smtClean="0">
                <a:latin typeface="Euphemia"/>
                <a:cs typeface="Euphemia"/>
              </a:rPr>
              <a:t>B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1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IL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315468" y="1272539"/>
            <a:ext cx="9425940" cy="3770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550919"/>
            <a:ext cx="6152388" cy="4120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883" y="225564"/>
            <a:ext cx="2277432" cy="9596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800"/>
              </a:lnSpc>
              <a:spcBef>
                <a:spcPts val="190"/>
              </a:spcBef>
            </a:pPr>
            <a:r>
              <a:rPr sz="3500" spc="-4" dirty="0" smtClean="0">
                <a:latin typeface="Euphemia"/>
                <a:cs typeface="Euphemia"/>
              </a:rPr>
              <a:t>EN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  <a:p>
            <a:pPr marL="12700" marR="66979">
              <a:lnSpc>
                <a:spcPts val="3760"/>
              </a:lnSpc>
            </a:pP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4" dirty="0" smtClean="0">
                <a:latin typeface="Euphemia"/>
                <a:cs typeface="Euphemia"/>
              </a:rPr>
              <a:t>ER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97703" y="225564"/>
            <a:ext cx="125855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89607" y="225564"/>
            <a:ext cx="63133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D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53332" y="225564"/>
            <a:ext cx="172103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-4" dirty="0" smtClean="0">
                <a:latin typeface="Euphemia"/>
                <a:cs typeface="Euphemia"/>
              </a:rPr>
              <a:t>IL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-4" dirty="0" smtClean="0">
                <a:latin typeface="Euphemia"/>
                <a:cs typeface="Euphemia"/>
              </a:rPr>
              <a:t>N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06706" y="225564"/>
            <a:ext cx="37133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012911" y="225564"/>
            <a:ext cx="135866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4" dirty="0" smtClean="0">
                <a:latin typeface="Euphemia"/>
                <a:cs typeface="Euphemia"/>
              </a:rPr>
              <a:t>ED</a:t>
            </a:r>
            <a:r>
              <a:rPr sz="3500" spc="-4" dirty="0" smtClean="0">
                <a:latin typeface="Euphemia"/>
                <a:cs typeface="Euphemia"/>
              </a:rPr>
              <a:t>I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114300"/>
            <a:ext cx="10058400" cy="7514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883" y="176796"/>
            <a:ext cx="125703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79787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43512" y="176796"/>
            <a:ext cx="172103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96887" y="176796"/>
            <a:ext cx="37133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03092" y="176796"/>
            <a:ext cx="135865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096623" y="176796"/>
            <a:ext cx="180113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ER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997711" y="3093731"/>
            <a:ext cx="287535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EN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LE</a:t>
            </a:r>
            <a:r>
              <a:rPr sz="3500" spc="0" dirty="0" smtClean="0">
                <a:latin typeface="Euphemia"/>
                <a:cs typeface="Euphemia"/>
              </a:rPr>
              <a:t>S </a:t>
            </a: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: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06106" y="3093731"/>
            <a:ext cx="64335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7F7F7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82119" y="3093731"/>
            <a:ext cx="189045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14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r>
              <a:rPr sz="3500" spc="-4" dirty="0" smtClean="0">
                <a:solidFill>
                  <a:srgbClr val="7F7F7F"/>
                </a:solidFill>
                <a:latin typeface="Euphemia"/>
                <a:cs typeface="Euphemia"/>
              </a:rPr>
              <a:t>N</a:t>
            </a:r>
            <a:r>
              <a:rPr sz="3500" spc="-9" dirty="0" smtClean="0">
                <a:solidFill>
                  <a:srgbClr val="7F7F7F"/>
                </a:solidFill>
                <a:latin typeface="Euphemia"/>
                <a:cs typeface="Euphemia"/>
              </a:rPr>
              <a:t>G</a:t>
            </a: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U</a:t>
            </a:r>
            <a:r>
              <a:rPr sz="3500" spc="4" dirty="0" smtClean="0">
                <a:solidFill>
                  <a:srgbClr val="7F7F7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7711" y="3628655"/>
            <a:ext cx="229614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4" dirty="0" smtClean="0">
                <a:latin typeface="Euphemia"/>
                <a:cs typeface="Euphemia"/>
              </a:rPr>
              <a:t>E</a:t>
            </a:r>
            <a:r>
              <a:rPr sz="3500" spc="0" dirty="0" smtClean="0"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25442" y="3628655"/>
            <a:ext cx="20378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: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63790" y="3628655"/>
            <a:ext cx="370121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7F7F7F"/>
                </a:solidFill>
                <a:latin typeface="Euphemia"/>
                <a:cs typeface="Euphemia"/>
              </a:rPr>
              <a:t>LO</a:t>
            </a:r>
            <a:r>
              <a:rPr sz="3500" spc="9" dirty="0" smtClean="0">
                <a:solidFill>
                  <a:srgbClr val="7F7F7F"/>
                </a:solidFill>
                <a:latin typeface="Euphemia"/>
                <a:cs typeface="Euphemia"/>
              </a:rPr>
              <a:t>N</a:t>
            </a:r>
            <a:r>
              <a:rPr sz="3500" spc="4" dirty="0" smtClean="0">
                <a:solidFill>
                  <a:srgbClr val="7F7F7F"/>
                </a:solidFill>
                <a:latin typeface="Euphemia"/>
                <a:cs typeface="Euphemia"/>
              </a:rPr>
              <a:t>GI</a:t>
            </a: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TU</a:t>
            </a:r>
            <a:r>
              <a:rPr sz="3500" spc="-9" dirty="0" smtClean="0">
                <a:solidFill>
                  <a:srgbClr val="7F7F7F"/>
                </a:solidFill>
                <a:latin typeface="Euphemia"/>
                <a:cs typeface="Euphemia"/>
              </a:rPr>
              <a:t>D</a:t>
            </a:r>
            <a:r>
              <a:rPr sz="3500" spc="-4" dirty="0" smtClean="0">
                <a:solidFill>
                  <a:srgbClr val="7F7F7F"/>
                </a:solidFill>
                <a:latin typeface="Euphemia"/>
                <a:cs typeface="Euphemia"/>
              </a:rPr>
              <a:t>I</a:t>
            </a:r>
            <a:r>
              <a:rPr sz="3500" spc="9" dirty="0" smtClean="0">
                <a:solidFill>
                  <a:srgbClr val="7F7F7F"/>
                </a:solidFill>
                <a:latin typeface="Euphemia"/>
                <a:cs typeface="Euphemia"/>
              </a:rPr>
              <a:t>N</a:t>
            </a: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r>
              <a:rPr sz="3500" spc="-4" dirty="0" smtClean="0">
                <a:solidFill>
                  <a:srgbClr val="7F7F7F"/>
                </a:solidFill>
                <a:latin typeface="Euphemia"/>
                <a:cs typeface="Euphemia"/>
              </a:rPr>
              <a:t>L</a:t>
            </a:r>
            <a:r>
              <a:rPr sz="3500" spc="4" dirty="0" smtClean="0">
                <a:solidFill>
                  <a:srgbClr val="7F7F7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7711" y="4165102"/>
            <a:ext cx="368019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-4" dirty="0" smtClean="0">
                <a:latin typeface="Euphemia"/>
                <a:cs typeface="Euphemia"/>
              </a:rPr>
              <a:t>IEN</a:t>
            </a:r>
            <a:r>
              <a:rPr sz="3500" spc="14" dirty="0" smtClean="0">
                <a:latin typeface="Euphemia"/>
                <a:cs typeface="Euphemia"/>
              </a:rPr>
              <a:t>T</a:t>
            </a:r>
            <a:r>
              <a:rPr sz="3500" spc="4" dirty="0" smtClean="0">
                <a:latin typeface="Euphemia"/>
                <a:cs typeface="Euphemia"/>
              </a:rPr>
              <a:t>O</a:t>
            </a:r>
            <a:r>
              <a:rPr sz="3500" spc="0" dirty="0" smtClean="0"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09234" y="4165102"/>
            <a:ext cx="20378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: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47581" y="4165102"/>
            <a:ext cx="63133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7F7F7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09782" y="4165102"/>
            <a:ext cx="140476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T</a:t>
            </a:r>
            <a:r>
              <a:rPr sz="3500" spc="4" dirty="0" smtClean="0">
                <a:solidFill>
                  <a:srgbClr val="7F7F7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7F7F7F"/>
                </a:solidFill>
                <a:latin typeface="Euphemia"/>
                <a:cs typeface="Euphemia"/>
              </a:rPr>
              <a:t>S</a:t>
            </a:r>
            <a:r>
              <a:rPr sz="3500" spc="14" dirty="0" smtClean="0">
                <a:solidFill>
                  <a:srgbClr val="7F7F7F"/>
                </a:solidFill>
                <a:latin typeface="Euphemia"/>
                <a:cs typeface="Euphemia"/>
              </a:rPr>
              <a:t>T</a:t>
            </a: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47891" y="4165102"/>
            <a:ext cx="45150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033255" y="4165102"/>
            <a:ext cx="160088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7F7F7F"/>
                </a:solidFill>
                <a:latin typeface="Euphemia"/>
                <a:cs typeface="Euphemia"/>
              </a:rPr>
              <a:t>C</a:t>
            </a: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r>
              <a:rPr sz="3500" spc="-4" dirty="0" smtClean="0">
                <a:solidFill>
                  <a:srgbClr val="7F7F7F"/>
                </a:solidFill>
                <a:latin typeface="Euphemia"/>
                <a:cs typeface="Euphemia"/>
              </a:rPr>
              <a:t>N</a:t>
            </a: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TO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2494788" y="719327"/>
            <a:ext cx="4198619" cy="2638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11780" y="4181856"/>
            <a:ext cx="3723131" cy="34762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7883" y="176796"/>
            <a:ext cx="227743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EN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96179" y="176796"/>
            <a:ext cx="37133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02384" y="176796"/>
            <a:ext cx="177919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IN</a:t>
            </a:r>
            <a:r>
              <a:rPr sz="3500" spc="-9" dirty="0" smtClean="0">
                <a:latin typeface="Euphemia"/>
                <a:cs typeface="Euphemia"/>
              </a:rPr>
              <a:t>G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14" dirty="0" smtClean="0">
                <a:latin typeface="Euphemia"/>
                <a:cs typeface="Euphemia"/>
              </a:rPr>
              <a:t>T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13963" y="176796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04371" y="176796"/>
            <a:ext cx="134515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AVE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3" y="3470159"/>
            <a:ext cx="227743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EN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96179" y="3470159"/>
            <a:ext cx="37133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02384" y="3470159"/>
            <a:ext cx="177919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IN</a:t>
            </a:r>
            <a:r>
              <a:rPr sz="3500" spc="-9" dirty="0" smtClean="0">
                <a:latin typeface="Euphemia"/>
                <a:cs typeface="Euphemia"/>
              </a:rPr>
              <a:t>G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14" dirty="0" smtClean="0">
                <a:latin typeface="Euphemia"/>
                <a:cs typeface="Euphemia"/>
              </a:rPr>
              <a:t>T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13963" y="3470159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104371" y="3470159"/>
            <a:ext cx="153091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4" dirty="0" smtClean="0">
                <a:latin typeface="Euphemia"/>
                <a:cs typeface="Euphemia"/>
              </a:rPr>
              <a:t>IG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2775"/>
            <a:ext cx="10058400" cy="7545324"/>
          </a:xfrm>
          <a:custGeom>
            <a:avLst/>
            <a:gdLst/>
            <a:ahLst/>
            <a:cxnLst/>
            <a:rect l="l" t="t" r="r" b="b"/>
            <a:pathLst>
              <a:path w="10058400" h="7545324">
                <a:moveTo>
                  <a:pt x="10058400" y="1524"/>
                </a:moveTo>
                <a:lnTo>
                  <a:pt x="0" y="1524"/>
                </a:lnTo>
                <a:lnTo>
                  <a:pt x="0" y="7545324"/>
                </a:lnTo>
                <a:lnTo>
                  <a:pt x="10058400" y="7545324"/>
                </a:lnTo>
                <a:lnTo>
                  <a:pt x="10058400" y="1524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0"/>
                </a:moveTo>
                <a:lnTo>
                  <a:pt x="0" y="0"/>
                </a:lnTo>
                <a:lnTo>
                  <a:pt x="0" y="7543800"/>
                </a:lnTo>
                <a:lnTo>
                  <a:pt x="10058400" y="7543800"/>
                </a:lnTo>
                <a:lnTo>
                  <a:pt x="10058400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2636520" y="114300"/>
            <a:ext cx="10373868" cy="7542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0" y="114300"/>
            <a:ext cx="10058400" cy="7543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583">
              <a:lnSpc>
                <a:spcPts val="4290"/>
              </a:lnSpc>
              <a:spcBef>
                <a:spcPts val="214"/>
              </a:spcBef>
            </a:pP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 A</a:t>
            </a:r>
            <a:r>
              <a:rPr sz="5250" spc="2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IN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T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 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1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325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147572" y="1098803"/>
            <a:ext cx="6772656" cy="65592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883" y="176796"/>
            <a:ext cx="253984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EN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LE</a:t>
            </a:r>
            <a:r>
              <a:rPr sz="3500" spc="0" dirty="0" smtClean="0"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61184" y="176796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951592" y="176796"/>
            <a:ext cx="202496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-9" dirty="0" smtClean="0">
                <a:latin typeface="Euphemia"/>
                <a:cs typeface="Euphemia"/>
              </a:rPr>
              <a:t>R</a:t>
            </a:r>
            <a:r>
              <a:rPr sz="3500" spc="9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ILL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883" y="176796"/>
            <a:ext cx="253984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61184" y="176796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951592" y="176796"/>
            <a:ext cx="202496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ILL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306068" y="876300"/>
            <a:ext cx="7921752" cy="6528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3" y="176796"/>
            <a:ext cx="227743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EN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97703" y="176796"/>
            <a:ext cx="105775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88111" y="176796"/>
            <a:ext cx="202496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-9" dirty="0" smtClean="0">
                <a:latin typeface="Euphemia"/>
                <a:cs typeface="Euphemia"/>
              </a:rPr>
              <a:t>R</a:t>
            </a:r>
            <a:r>
              <a:rPr sz="3500" spc="9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ILL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46425" y="176796"/>
            <a:ext cx="35298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Y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331304" y="176796"/>
            <a:ext cx="153091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E</a:t>
            </a:r>
            <a:r>
              <a:rPr sz="3500" spc="0" dirty="0" smtClean="0">
                <a:latin typeface="Euphemia"/>
                <a:cs typeface="Euphemia"/>
              </a:rPr>
              <a:t>S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-4" dirty="0" smtClean="0">
                <a:latin typeface="Euphemia"/>
                <a:cs typeface="Euphemia"/>
              </a:rPr>
              <a:t>I</a:t>
            </a:r>
            <a:r>
              <a:rPr sz="3500" spc="4" dirty="0" smtClean="0">
                <a:latin typeface="Euphemia"/>
                <a:cs typeface="Euphemia"/>
              </a:rPr>
              <a:t>G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14300"/>
            <a:ext cx="10058400" cy="75407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3" y="176796"/>
            <a:ext cx="253984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61184" y="176796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51592" y="176796"/>
            <a:ext cx="202496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ILL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09906" y="176796"/>
            <a:ext cx="35298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Y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594785" y="176796"/>
            <a:ext cx="153091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515112" y="2554223"/>
            <a:ext cx="6890004" cy="4660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883" y="176796"/>
            <a:ext cx="227743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EN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97703" y="176796"/>
            <a:ext cx="105775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88111" y="176796"/>
            <a:ext cx="202496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-9" dirty="0" smtClean="0">
                <a:latin typeface="Euphemia"/>
                <a:cs typeface="Euphemia"/>
              </a:rPr>
              <a:t>R</a:t>
            </a:r>
            <a:r>
              <a:rPr sz="3500" spc="9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ILL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47949" y="176796"/>
            <a:ext cx="117667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(</a:t>
            </a:r>
            <a:r>
              <a:rPr sz="3500" spc="0" dirty="0" smtClean="0">
                <a:latin typeface="Euphemia"/>
                <a:cs typeface="Euphemia"/>
              </a:rPr>
              <a:t>USO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58483" y="176796"/>
            <a:ext cx="64335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934496" y="176796"/>
            <a:ext cx="191724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C</a:t>
            </a:r>
            <a:r>
              <a:rPr sz="3500" spc="4" dirty="0" smtClean="0">
                <a:latin typeface="Euphemia"/>
                <a:cs typeface="Euphemia"/>
              </a:rPr>
              <a:t>ER</a:t>
            </a:r>
            <a:r>
              <a:rPr sz="3500" spc="-9" dirty="0" smtClean="0">
                <a:latin typeface="Euphemia"/>
                <a:cs typeface="Euphemia"/>
              </a:rPr>
              <a:t>C</a:t>
            </a:r>
            <a:r>
              <a:rPr sz="3500" spc="0" dirty="0" smtClean="0">
                <a:latin typeface="Euphemia"/>
                <a:cs typeface="Euphemia"/>
              </a:rPr>
              <a:t>HA)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4300"/>
            <a:ext cx="10058400" cy="7409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883" y="176796"/>
            <a:ext cx="227743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97703" y="176796"/>
            <a:ext cx="105775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688111" y="176796"/>
            <a:ext cx="202496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ILL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5978652" y="114300"/>
            <a:ext cx="3044952" cy="3736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66944" y="4341876"/>
            <a:ext cx="4236719" cy="3316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4005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16207" y="176796"/>
            <a:ext cx="254791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H</a:t>
            </a:r>
            <a:r>
              <a:rPr sz="3500" spc="4" dirty="0" smtClean="0">
                <a:latin typeface="Euphemia"/>
                <a:cs typeface="Euphemia"/>
              </a:rPr>
              <a:t>OR</a:t>
            </a:r>
            <a:r>
              <a:rPr sz="3500" spc="14" dirty="0" smtClean="0">
                <a:latin typeface="Euphemia"/>
                <a:cs typeface="Euphemia"/>
              </a:rPr>
              <a:t>Q</a:t>
            </a:r>
            <a:r>
              <a:rPr sz="3500" spc="0" dirty="0" smtClean="0">
                <a:latin typeface="Euphemia"/>
                <a:cs typeface="Euphemia"/>
              </a:rPr>
              <a:t>U</a:t>
            </a:r>
            <a:r>
              <a:rPr sz="3500" spc="-4" dirty="0" smtClean="0">
                <a:latin typeface="Euphemia"/>
                <a:cs typeface="Euphemia"/>
              </a:rPr>
              <a:t>ILL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883" y="3948695"/>
            <a:ext cx="227743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EN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96179" y="3948695"/>
            <a:ext cx="64335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273716" y="3948695"/>
            <a:ext cx="121697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9" dirty="0" smtClean="0">
                <a:latin typeface="Euphemia"/>
                <a:cs typeface="Euphemia"/>
              </a:rPr>
              <a:t>R</a:t>
            </a:r>
            <a:r>
              <a:rPr sz="3500" spc="0" dirty="0" smtClean="0">
                <a:latin typeface="Euphemia"/>
                <a:cs typeface="Euphemia"/>
              </a:rPr>
              <a:t>UZ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54005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016207" y="176796"/>
            <a:ext cx="254791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H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OR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Q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ILL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/>
          <p:nvPr/>
        </p:nvSpPr>
        <p:spPr>
          <a:xfrm>
            <a:off x="87883" y="176796"/>
            <a:ext cx="253984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EN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LE</a:t>
            </a:r>
            <a:r>
              <a:rPr sz="3500" spc="0" dirty="0" smtClean="0"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59660" y="176796"/>
            <a:ext cx="193266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9" dirty="0" smtClean="0">
                <a:latin typeface="Euphemia"/>
                <a:cs typeface="Euphemia"/>
              </a:rPr>
              <a:t>B</a:t>
            </a:r>
            <a:r>
              <a:rPr sz="3500" spc="0" dirty="0" smtClean="0">
                <a:latin typeface="Euphemia"/>
                <a:cs typeface="Euphemia"/>
              </a:rPr>
              <a:t>AS</a:t>
            </a:r>
            <a:r>
              <a:rPr sz="3500" spc="4" dirty="0" smtClean="0">
                <a:latin typeface="Euphemia"/>
                <a:cs typeface="Euphemia"/>
              </a:rPr>
              <a:t>ICO</a:t>
            </a:r>
            <a:r>
              <a:rPr sz="3500" spc="0" dirty="0" smtClean="0"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883" y="1241625"/>
            <a:ext cx="1025639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latin typeface="Euphemia"/>
                <a:cs typeface="Euphemia"/>
              </a:rPr>
              <a:t>MED</a:t>
            </a:r>
            <a:r>
              <a:rPr sz="2600" spc="-10" dirty="0" smtClean="0">
                <a:latin typeface="Euphemia"/>
                <a:cs typeface="Euphemia"/>
              </a:rPr>
              <a:t>I</a:t>
            </a:r>
            <a:r>
              <a:rPr sz="2600" spc="0" dirty="0" smtClean="0"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6510" y="1241625"/>
            <a:ext cx="1356736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latin typeface="Euphemia"/>
                <a:cs typeface="Euphemia"/>
              </a:rPr>
              <a:t>M</a:t>
            </a:r>
            <a:r>
              <a:rPr sz="2600" spc="-4" dirty="0" smtClean="0">
                <a:latin typeface="Euphemia"/>
                <a:cs typeface="Euphemia"/>
              </a:rPr>
              <a:t>A</a:t>
            </a:r>
            <a:r>
              <a:rPr sz="2600" spc="0" dirty="0" smtClean="0">
                <a:latin typeface="Euphemia"/>
                <a:cs typeface="Euphemia"/>
              </a:rPr>
              <a:t>DE</a:t>
            </a:r>
            <a:r>
              <a:rPr sz="2600" spc="-4" dirty="0" smtClean="0">
                <a:latin typeface="Euphemia"/>
                <a:cs typeface="Euphemia"/>
              </a:rPr>
              <a:t>R</a:t>
            </a:r>
            <a:r>
              <a:rPr sz="2600" spc="0" dirty="0" smtClean="0"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883" y="1643960"/>
            <a:ext cx="1256332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latin typeface="Euphemia"/>
                <a:cs typeface="Euphemia"/>
              </a:rPr>
              <a:t>C</a:t>
            </a:r>
            <a:r>
              <a:rPr sz="2600" spc="-4" dirty="0" smtClean="0">
                <a:latin typeface="Euphemia"/>
                <a:cs typeface="Euphemia"/>
              </a:rPr>
              <a:t>AJ</a:t>
            </a:r>
            <a:r>
              <a:rPr sz="2600" spc="0" dirty="0" smtClean="0">
                <a:latin typeface="Euphemia"/>
                <a:cs typeface="Euphemia"/>
              </a:rPr>
              <a:t>A</a:t>
            </a:r>
            <a:r>
              <a:rPr sz="2600" spc="98" dirty="0" smtClean="0">
                <a:latin typeface="Euphemia"/>
                <a:cs typeface="Euphemia"/>
              </a:rPr>
              <a:t> </a:t>
            </a:r>
            <a:r>
              <a:rPr sz="2600" spc="0" dirty="0" smtClean="0">
                <a:latin typeface="Euphemia"/>
                <a:cs typeface="Euphemia"/>
              </a:rPr>
              <a:t>Y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37270" y="1643960"/>
            <a:ext cx="1153686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10" dirty="0" smtClean="0">
                <a:latin typeface="Euphemia"/>
                <a:cs typeface="Euphemia"/>
              </a:rPr>
              <a:t>E</a:t>
            </a:r>
            <a:r>
              <a:rPr sz="2600" spc="-10" dirty="0" smtClean="0">
                <a:latin typeface="Euphemia"/>
                <a:cs typeface="Euphemia"/>
              </a:rPr>
              <a:t>S</a:t>
            </a:r>
            <a:r>
              <a:rPr sz="2600" spc="4" dirty="0" smtClean="0">
                <a:latin typeface="Euphemia"/>
                <a:cs typeface="Euphemia"/>
              </a:rPr>
              <a:t>P</a:t>
            </a:r>
            <a:r>
              <a:rPr sz="2600" spc="-10" dirty="0" smtClean="0">
                <a:latin typeface="Euphemia"/>
                <a:cs typeface="Euphemia"/>
              </a:rPr>
              <a:t>I</a:t>
            </a:r>
            <a:r>
              <a:rPr sz="2600" spc="0" dirty="0" smtClean="0">
                <a:latin typeface="Euphemia"/>
                <a:cs typeface="Euphemia"/>
              </a:rPr>
              <a:t>GA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883" y="2044772"/>
            <a:ext cx="949800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latin typeface="Euphemia"/>
                <a:cs typeface="Euphemia"/>
              </a:rPr>
              <a:t>C</a:t>
            </a:r>
            <a:r>
              <a:rPr sz="2600" spc="-10" dirty="0" smtClean="0">
                <a:latin typeface="Euphemia"/>
                <a:cs typeface="Euphemia"/>
              </a:rPr>
              <a:t>O</a:t>
            </a:r>
            <a:r>
              <a:rPr sz="2600" spc="4" dirty="0" smtClean="0">
                <a:latin typeface="Euphemia"/>
                <a:cs typeface="Euphemia"/>
              </a:rPr>
              <a:t>L</a:t>
            </a:r>
            <a:r>
              <a:rPr sz="2600" spc="0" dirty="0" smtClean="0"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30671" y="2044772"/>
            <a:ext cx="479735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latin typeface="Euphemia"/>
                <a:cs typeface="Euphemia"/>
              </a:rPr>
              <a:t>DE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03847" y="2044772"/>
            <a:ext cx="1296349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latin typeface="Euphemia"/>
                <a:cs typeface="Euphemia"/>
              </a:rPr>
              <a:t>M</a:t>
            </a:r>
            <a:r>
              <a:rPr sz="2600" spc="-10" dirty="0" smtClean="0">
                <a:latin typeface="Euphemia"/>
                <a:cs typeface="Euphemia"/>
              </a:rPr>
              <a:t>I</a:t>
            </a:r>
            <a:r>
              <a:rPr sz="2600" spc="4" dirty="0" smtClean="0">
                <a:latin typeface="Euphemia"/>
                <a:cs typeface="Euphemia"/>
              </a:rPr>
              <a:t>L</a:t>
            </a:r>
            <a:r>
              <a:rPr sz="2600" spc="-4" dirty="0" smtClean="0">
                <a:latin typeface="Euphemia"/>
                <a:cs typeface="Euphemia"/>
              </a:rPr>
              <a:t>A</a:t>
            </a:r>
            <a:r>
              <a:rPr sz="2600" spc="-10" dirty="0" smtClean="0">
                <a:latin typeface="Euphemia"/>
                <a:cs typeface="Euphemia"/>
              </a:rPr>
              <a:t>N</a:t>
            </a:r>
            <a:r>
              <a:rPr sz="2600" spc="0" dirty="0" smtClean="0">
                <a:latin typeface="Euphemia"/>
                <a:cs typeface="Euphemia"/>
              </a:rPr>
              <a:t>O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7883" y="2447108"/>
            <a:ext cx="285143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6014" y="2447108"/>
            <a:ext cx="1341008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-10" dirty="0" smtClean="0">
                <a:latin typeface="Euphemia"/>
                <a:cs typeface="Euphemia"/>
              </a:rPr>
              <a:t>IN</a:t>
            </a:r>
            <a:r>
              <a:rPr sz="2600" spc="0" dirty="0" smtClean="0">
                <a:latin typeface="Euphemia"/>
                <a:cs typeface="Euphemia"/>
              </a:rPr>
              <a:t>G</a:t>
            </a:r>
            <a:r>
              <a:rPr sz="2600" spc="4" dirty="0" smtClean="0">
                <a:latin typeface="Euphemia"/>
                <a:cs typeface="Euphemia"/>
              </a:rPr>
              <a:t>L</a:t>
            </a:r>
            <a:r>
              <a:rPr sz="2600" spc="0" dirty="0" smtClean="0">
                <a:latin typeface="Euphemia"/>
                <a:cs typeface="Euphemia"/>
              </a:rPr>
              <a:t>E</a:t>
            </a:r>
            <a:r>
              <a:rPr sz="2600" spc="4" dirty="0" smtClean="0">
                <a:latin typeface="Euphemia"/>
                <a:cs typeface="Euphemia"/>
              </a:rPr>
              <a:t>T</a:t>
            </a:r>
            <a:r>
              <a:rPr sz="2600" spc="0" dirty="0" smtClean="0">
                <a:latin typeface="Euphemia"/>
                <a:cs typeface="Euphemia"/>
              </a:rPr>
              <a:t>E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83" y="2847920"/>
            <a:ext cx="479735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latin typeface="Euphemia"/>
                <a:cs typeface="Euphemia"/>
              </a:rPr>
              <a:t>DE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1060" y="2847920"/>
            <a:ext cx="1117432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4" dirty="0" smtClean="0">
                <a:latin typeface="Euphemia"/>
                <a:cs typeface="Euphemia"/>
              </a:rPr>
              <a:t>P</a:t>
            </a:r>
            <a:r>
              <a:rPr sz="2600" spc="-4" dirty="0" smtClean="0">
                <a:latin typeface="Euphemia"/>
                <a:cs typeface="Euphemia"/>
              </a:rPr>
              <a:t>A</a:t>
            </a:r>
            <a:r>
              <a:rPr sz="2600" spc="4" dirty="0" smtClean="0">
                <a:latin typeface="Euphemia"/>
                <a:cs typeface="Euphemia"/>
              </a:rPr>
              <a:t>L</a:t>
            </a:r>
            <a:r>
              <a:rPr sz="2600" spc="-10" dirty="0" smtClean="0">
                <a:latin typeface="Euphemia"/>
                <a:cs typeface="Euphemia"/>
              </a:rPr>
              <a:t>M</a:t>
            </a:r>
            <a:r>
              <a:rPr sz="2600" spc="0" dirty="0" smtClean="0"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71479" y="2847920"/>
            <a:ext cx="345338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latin typeface="Euphemia"/>
                <a:cs typeface="Euphemia"/>
              </a:rPr>
              <a:t>O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0503" y="2847920"/>
            <a:ext cx="2323513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latin typeface="Euphemia"/>
                <a:cs typeface="Euphemia"/>
              </a:rPr>
              <a:t>E</a:t>
            </a:r>
            <a:r>
              <a:rPr sz="2600" spc="-10" dirty="0" smtClean="0">
                <a:latin typeface="Euphemia"/>
                <a:cs typeface="Euphemia"/>
              </a:rPr>
              <a:t>N</a:t>
            </a:r>
            <a:r>
              <a:rPr sz="2600" spc="4" dirty="0" smtClean="0">
                <a:latin typeface="Euphemia"/>
                <a:cs typeface="Euphemia"/>
              </a:rPr>
              <a:t>T</a:t>
            </a:r>
            <a:r>
              <a:rPr sz="2600" spc="-4" dirty="0" smtClean="0">
                <a:latin typeface="Euphemia"/>
                <a:cs typeface="Euphemia"/>
              </a:rPr>
              <a:t>A</a:t>
            </a:r>
            <a:r>
              <a:rPr sz="2600" spc="4" dirty="0" smtClean="0">
                <a:latin typeface="Euphemia"/>
                <a:cs typeface="Euphemia"/>
              </a:rPr>
              <a:t>LL</a:t>
            </a:r>
            <a:r>
              <a:rPr sz="2600" spc="-4" dirty="0" smtClean="0">
                <a:latin typeface="Euphemia"/>
                <a:cs typeface="Euphemia"/>
              </a:rPr>
              <a:t>A</a:t>
            </a:r>
            <a:r>
              <a:rPr sz="2600" spc="0" dirty="0" smtClean="0">
                <a:latin typeface="Euphemia"/>
                <a:cs typeface="Euphemia"/>
              </a:rPr>
              <a:t>D</a:t>
            </a:r>
            <a:r>
              <a:rPr sz="2600" spc="-4" dirty="0" smtClean="0">
                <a:latin typeface="Euphemia"/>
                <a:cs typeface="Euphemia"/>
              </a:rPr>
              <a:t>UR</a:t>
            </a:r>
            <a:r>
              <a:rPr sz="2600" spc="0" dirty="0" smtClean="0"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83" y="3250256"/>
            <a:ext cx="800745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latin typeface="Euphemia"/>
                <a:cs typeface="Euphemia"/>
              </a:rPr>
              <a:t>CON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1073" y="3250256"/>
            <a:ext cx="1525751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-4" dirty="0" smtClean="0">
                <a:latin typeface="Euphemia"/>
                <a:cs typeface="Euphemia"/>
              </a:rPr>
              <a:t>BA</a:t>
            </a:r>
            <a:r>
              <a:rPr sz="2600" spc="4" dirty="0" smtClean="0">
                <a:latin typeface="Euphemia"/>
                <a:cs typeface="Euphemia"/>
              </a:rPr>
              <a:t>R</a:t>
            </a:r>
            <a:r>
              <a:rPr sz="2600" spc="-4" dirty="0" smtClean="0">
                <a:latin typeface="Euphemia"/>
                <a:cs typeface="Euphemia"/>
              </a:rPr>
              <a:t>B</a:t>
            </a:r>
            <a:r>
              <a:rPr sz="2600" spc="-10" dirty="0" smtClean="0">
                <a:latin typeface="Euphemia"/>
                <a:cs typeface="Euphemia"/>
              </a:rPr>
              <a:t>I</a:t>
            </a:r>
            <a:r>
              <a:rPr sz="2600" spc="4" dirty="0" smtClean="0">
                <a:latin typeface="Euphemia"/>
                <a:cs typeface="Euphemia"/>
              </a:rPr>
              <a:t>LL</a:t>
            </a:r>
            <a:r>
              <a:rPr sz="2600" spc="0" dirty="0" smtClean="0"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883" y="3652592"/>
            <a:ext cx="479735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latin typeface="Euphemia"/>
                <a:cs typeface="Euphemia"/>
              </a:rPr>
              <a:t>DE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61060" y="3652592"/>
            <a:ext cx="918962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latin typeface="Euphemia"/>
                <a:cs typeface="Euphemia"/>
              </a:rPr>
              <a:t>C</a:t>
            </a:r>
            <a:r>
              <a:rPr sz="2600" spc="-4" dirty="0" smtClean="0">
                <a:latin typeface="Euphemia"/>
                <a:cs typeface="Euphemia"/>
              </a:rPr>
              <a:t>RU</a:t>
            </a:r>
            <a:r>
              <a:rPr sz="2600" spc="0" dirty="0" smtClean="0">
                <a:latin typeface="Euphemia"/>
                <a:cs typeface="Euphemia"/>
              </a:rPr>
              <a:t>Z</a:t>
            </a:r>
            <a:endParaRPr sz="26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2775"/>
            <a:ext cx="10058400" cy="7545324"/>
          </a:xfrm>
          <a:custGeom>
            <a:avLst/>
            <a:gdLst/>
            <a:ahLst/>
            <a:cxnLst/>
            <a:rect l="l" t="t" r="r" b="b"/>
            <a:pathLst>
              <a:path w="10058400" h="7545324">
                <a:moveTo>
                  <a:pt x="10058400" y="1524"/>
                </a:moveTo>
                <a:lnTo>
                  <a:pt x="0" y="1524"/>
                </a:lnTo>
                <a:lnTo>
                  <a:pt x="0" y="7545324"/>
                </a:lnTo>
                <a:lnTo>
                  <a:pt x="10058400" y="7545324"/>
                </a:lnTo>
                <a:lnTo>
                  <a:pt x="10058400" y="1524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0"/>
                </a:moveTo>
                <a:lnTo>
                  <a:pt x="0" y="0"/>
                </a:lnTo>
                <a:lnTo>
                  <a:pt x="0" y="7543800"/>
                </a:lnTo>
                <a:lnTo>
                  <a:pt x="10058400" y="7543800"/>
                </a:lnTo>
                <a:lnTo>
                  <a:pt x="10058400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86812" y="114300"/>
            <a:ext cx="10370820" cy="7542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0" y="114300"/>
            <a:ext cx="10058400" cy="7543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583">
              <a:lnSpc>
                <a:spcPts val="4290"/>
              </a:lnSpc>
              <a:spcBef>
                <a:spcPts val="214"/>
              </a:spcBef>
            </a:pP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 </a:t>
            </a:r>
            <a:r>
              <a:rPr sz="5250" spc="59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PU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T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2775"/>
            <a:ext cx="10058400" cy="7545324"/>
          </a:xfrm>
          <a:custGeom>
            <a:avLst/>
            <a:gdLst/>
            <a:ahLst/>
            <a:cxnLst/>
            <a:rect l="l" t="t" r="r" b="b"/>
            <a:pathLst>
              <a:path w="10058400" h="7545324">
                <a:moveTo>
                  <a:pt x="10058400" y="1524"/>
                </a:moveTo>
                <a:lnTo>
                  <a:pt x="0" y="1524"/>
                </a:lnTo>
                <a:lnTo>
                  <a:pt x="0" y="7545324"/>
                </a:lnTo>
                <a:lnTo>
                  <a:pt x="10058400" y="7545324"/>
                </a:lnTo>
                <a:lnTo>
                  <a:pt x="10058400" y="1524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0"/>
                </a:moveTo>
                <a:lnTo>
                  <a:pt x="0" y="0"/>
                </a:lnTo>
                <a:lnTo>
                  <a:pt x="0" y="7543800"/>
                </a:lnTo>
                <a:lnTo>
                  <a:pt x="10058400" y="7543800"/>
                </a:lnTo>
                <a:lnTo>
                  <a:pt x="10058400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47316" y="114300"/>
            <a:ext cx="5762244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0" y="114300"/>
            <a:ext cx="10058400" cy="7543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583">
              <a:lnSpc>
                <a:spcPts val="4290"/>
              </a:lnSpc>
              <a:spcBef>
                <a:spcPts val="214"/>
              </a:spcBef>
            </a:pP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BL </a:t>
            </a:r>
            <a:r>
              <a:rPr sz="5250" spc="15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PU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T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355848" y="1722119"/>
            <a:ext cx="3343655" cy="43266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3" y="176796"/>
            <a:ext cx="227743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EN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97703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59904" y="176796"/>
            <a:ext cx="148409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P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LM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77348" y="176796"/>
            <a:ext cx="45150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461188" y="176796"/>
            <a:ext cx="308965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E</a:t>
            </a:r>
            <a:r>
              <a:rPr sz="3500" spc="-4" dirty="0" smtClean="0">
                <a:latin typeface="Euphemia"/>
                <a:cs typeface="Euphemia"/>
              </a:rPr>
              <a:t>N</a:t>
            </a:r>
            <a:r>
              <a:rPr sz="3500" spc="0" dirty="0" smtClean="0">
                <a:latin typeface="Euphemia"/>
                <a:cs typeface="Euphemia"/>
              </a:rPr>
              <a:t>TA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9" dirty="0" smtClean="0">
                <a:latin typeface="Euphemia"/>
                <a:cs typeface="Euphemia"/>
              </a:rPr>
              <a:t>U</a:t>
            </a:r>
            <a:r>
              <a:rPr sz="3500" spc="-9" dirty="0" smtClean="0">
                <a:latin typeface="Euphemia"/>
                <a:cs typeface="Euphemia"/>
              </a:rPr>
              <a:t>R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15824"/>
            <a:ext cx="10058400" cy="7542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3" y="176796"/>
            <a:ext cx="308813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TA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10891" y="176796"/>
            <a:ext cx="125703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02795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6520" y="176796"/>
            <a:ext cx="17195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319895" y="176796"/>
            <a:ext cx="93392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(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T)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3" y="176796"/>
            <a:ext cx="308813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EN</a:t>
            </a:r>
            <a:r>
              <a:rPr sz="3500" spc="0" dirty="0" smtClean="0">
                <a:latin typeface="Euphemia"/>
                <a:cs typeface="Euphemia"/>
              </a:rPr>
              <a:t>TA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9" dirty="0" smtClean="0">
                <a:latin typeface="Euphemia"/>
                <a:cs typeface="Euphemia"/>
              </a:rPr>
              <a:t>U</a:t>
            </a:r>
            <a:r>
              <a:rPr sz="3500" spc="-9" dirty="0" smtClean="0">
                <a:latin typeface="Euphemia"/>
                <a:cs typeface="Euphemia"/>
              </a:rPr>
              <a:t>R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10891" y="176796"/>
            <a:ext cx="125703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02795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6520" y="176796"/>
            <a:ext cx="17195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4" dirty="0" smtClean="0">
                <a:latin typeface="Euphemia"/>
                <a:cs typeface="Euphemia"/>
              </a:rPr>
              <a:t>I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-4" dirty="0" smtClean="0">
                <a:latin typeface="Euphemia"/>
                <a:cs typeface="Euphemia"/>
              </a:rPr>
              <a:t>N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319895" y="176796"/>
            <a:ext cx="93392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(</a:t>
            </a:r>
            <a:r>
              <a:rPr sz="3500" spc="-9" dirty="0" smtClean="0">
                <a:latin typeface="Euphemia"/>
                <a:cs typeface="Euphemia"/>
              </a:rPr>
              <a:t>C</a:t>
            </a:r>
            <a:r>
              <a:rPr sz="3500" spc="0" dirty="0" smtClean="0">
                <a:latin typeface="Euphemia"/>
                <a:cs typeface="Euphemia"/>
              </a:rPr>
              <a:t>T)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3" y="176796"/>
            <a:ext cx="308813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TA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10891" y="176796"/>
            <a:ext cx="125703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02795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4553" y="176796"/>
            <a:ext cx="17195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4" dirty="0" smtClean="0">
                <a:latin typeface="Euphemia"/>
                <a:cs typeface="Euphemia"/>
              </a:rPr>
              <a:t>I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-4" dirty="0" smtClean="0">
                <a:latin typeface="Euphemia"/>
                <a:cs typeface="Euphemia"/>
              </a:rPr>
              <a:t>N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317928" y="176796"/>
            <a:ext cx="93392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(</a:t>
            </a:r>
            <a:r>
              <a:rPr sz="3500" spc="-9" dirty="0" smtClean="0">
                <a:latin typeface="Euphemia"/>
                <a:cs typeface="Euphemia"/>
              </a:rPr>
              <a:t>C</a:t>
            </a:r>
            <a:r>
              <a:rPr sz="3500" spc="0" dirty="0" smtClean="0">
                <a:latin typeface="Euphemia"/>
                <a:cs typeface="Euphemia"/>
              </a:rPr>
              <a:t>T)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87883" y="176796"/>
            <a:ext cx="229614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7F7F7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7F7F7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7F7F7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7F7F7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7F7F7F"/>
                </a:solidFill>
                <a:latin typeface="Euphemia"/>
                <a:cs typeface="Euphemia"/>
              </a:rPr>
              <a:t>M</a:t>
            </a:r>
            <a:r>
              <a:rPr sz="3500" spc="4" dirty="0" smtClean="0">
                <a:solidFill>
                  <a:srgbClr val="7F7F7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7F7F7F"/>
                </a:solidFill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7883" y="1241625"/>
            <a:ext cx="285143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6014" y="1241625"/>
            <a:ext cx="1025639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MED</a:t>
            </a: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I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37270" y="1241625"/>
            <a:ext cx="1505631" cy="7630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61595">
              <a:lnSpc>
                <a:spcPts val="2870"/>
              </a:lnSpc>
              <a:spcBef>
                <a:spcPts val="143"/>
              </a:spcBef>
            </a:pP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M</a:t>
            </a:r>
            <a:r>
              <a:rPr sz="2600" spc="-4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DE</a:t>
            </a:r>
            <a:r>
              <a:rPr sz="2600" spc="-4" dirty="0" smtClean="0">
                <a:solidFill>
                  <a:srgbClr val="7F7F7F"/>
                </a:solidFill>
                <a:latin typeface="Euphemia"/>
                <a:cs typeface="Euphemia"/>
              </a:rPr>
              <a:t>R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  <a:p>
            <a:pPr marL="12700" marR="50291">
              <a:lnSpc>
                <a:spcPts val="3135"/>
              </a:lnSpc>
              <a:spcBef>
                <a:spcPts val="13"/>
              </a:spcBef>
            </a:pPr>
            <a:r>
              <a:rPr sz="3900" spc="10" baseline="-1893" dirty="0" smtClean="0">
                <a:solidFill>
                  <a:srgbClr val="7F7F7F"/>
                </a:solidFill>
                <a:latin typeface="Euphemia"/>
                <a:cs typeface="Euphemia"/>
              </a:rPr>
              <a:t>E</a:t>
            </a:r>
            <a:r>
              <a:rPr sz="3900" spc="-10" baseline="-1893" dirty="0" smtClean="0">
                <a:solidFill>
                  <a:srgbClr val="7F7F7F"/>
                </a:solidFill>
                <a:latin typeface="Euphemia"/>
                <a:cs typeface="Euphemia"/>
              </a:rPr>
              <a:t>S</a:t>
            </a:r>
            <a:r>
              <a:rPr sz="3900" spc="4" baseline="-1893" dirty="0" smtClean="0">
                <a:solidFill>
                  <a:srgbClr val="7F7F7F"/>
                </a:solidFill>
                <a:latin typeface="Euphemia"/>
                <a:cs typeface="Euphemia"/>
              </a:rPr>
              <a:t>P</a:t>
            </a:r>
            <a:r>
              <a:rPr sz="3900" spc="-10" baseline="-1893" dirty="0" smtClean="0">
                <a:solidFill>
                  <a:srgbClr val="7F7F7F"/>
                </a:solidFill>
                <a:latin typeface="Euphemia"/>
                <a:cs typeface="Euphemia"/>
              </a:rPr>
              <a:t>I</a:t>
            </a:r>
            <a:r>
              <a:rPr sz="3900" spc="0" baseline="-1893" dirty="0" smtClean="0">
                <a:solidFill>
                  <a:srgbClr val="7F7F7F"/>
                </a:solidFill>
                <a:latin typeface="Euphemia"/>
                <a:cs typeface="Euphemia"/>
              </a:rPr>
              <a:t>GA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7883" y="1643960"/>
            <a:ext cx="890455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C</a:t>
            </a:r>
            <a:r>
              <a:rPr sz="2600" spc="-4" dirty="0" smtClean="0">
                <a:solidFill>
                  <a:srgbClr val="7F7F7F"/>
                </a:solidFill>
                <a:latin typeface="Euphemia"/>
                <a:cs typeface="Euphemia"/>
              </a:rPr>
              <a:t>AJ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72850" y="1643960"/>
            <a:ext cx="271366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Y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883" y="2044772"/>
            <a:ext cx="2617517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M</a:t>
            </a:r>
            <a:r>
              <a:rPr sz="2600" spc="-4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C</a:t>
            </a: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HI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EM</a:t>
            </a:r>
            <a:r>
              <a:rPr sz="2600" spc="-4" dirty="0" smtClean="0">
                <a:solidFill>
                  <a:srgbClr val="7F7F7F"/>
                </a:solidFill>
                <a:latin typeface="Euphemia"/>
                <a:cs typeface="Euphemia"/>
              </a:rPr>
              <a:t>BRA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DO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883" y="2447108"/>
            <a:ext cx="935003" cy="23693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just">
              <a:lnSpc>
                <a:spcPts val="2870"/>
              </a:lnSpc>
              <a:spcBef>
                <a:spcPts val="143"/>
              </a:spcBef>
            </a:pPr>
            <a:r>
              <a:rPr sz="2600" spc="-4" dirty="0" smtClean="0">
                <a:solidFill>
                  <a:srgbClr val="7F7F7F"/>
                </a:solidFill>
                <a:latin typeface="Euphemia"/>
                <a:cs typeface="Euphemia"/>
              </a:rPr>
              <a:t>RAY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O</a:t>
            </a:r>
            <a:endParaRPr sz="2600">
              <a:latin typeface="Euphemia"/>
              <a:cs typeface="Euphemia"/>
            </a:endParaRPr>
          </a:p>
          <a:p>
            <a:pPr marL="12700" marR="130161" indent="0" algn="just">
              <a:lnSpc>
                <a:spcPts val="3170"/>
              </a:lnSpc>
              <a:spcBef>
                <a:spcPts val="59"/>
              </a:spcBef>
            </a:pP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CON CON CON</a:t>
            </a:r>
            <a:endParaRPr sz="2600">
              <a:latin typeface="Euphemia"/>
              <a:cs typeface="Euphemia"/>
            </a:endParaRPr>
          </a:p>
          <a:p>
            <a:pPr marL="12700" marR="146957" algn="just">
              <a:lnSpc>
                <a:spcPts val="3095"/>
              </a:lnSpc>
            </a:pP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CON</a:t>
            </a:r>
            <a:endParaRPr sz="2600">
              <a:latin typeface="Euphemia"/>
              <a:cs typeface="Euphemia"/>
            </a:endParaRPr>
          </a:p>
          <a:p>
            <a:pPr marL="12700" marR="146957" algn="just">
              <a:lnSpc>
                <a:spcPts val="3135"/>
              </a:lnSpc>
              <a:spcBef>
                <a:spcPts val="2"/>
              </a:spcBef>
            </a:pPr>
            <a:r>
              <a:rPr sz="3900" spc="0" baseline="-1893" dirty="0" smtClean="0">
                <a:solidFill>
                  <a:srgbClr val="7F7F7F"/>
                </a:solidFill>
                <a:latin typeface="Euphemia"/>
                <a:cs typeface="Euphemia"/>
              </a:rPr>
              <a:t>CON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29272" y="2447108"/>
            <a:ext cx="479735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DE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03972" y="2447108"/>
            <a:ext cx="1558986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-4" dirty="0" smtClean="0">
                <a:solidFill>
                  <a:srgbClr val="7F7F7F"/>
                </a:solidFill>
                <a:latin typeface="Euphemia"/>
                <a:cs typeface="Euphemia"/>
              </a:rPr>
              <a:t>JU</a:t>
            </a:r>
            <a:r>
              <a:rPr sz="2600" spc="4" dirty="0" smtClean="0">
                <a:solidFill>
                  <a:srgbClr val="7F7F7F"/>
                </a:solidFill>
                <a:latin typeface="Euphemia"/>
                <a:cs typeface="Euphemia"/>
              </a:rPr>
              <a:t>P</a:t>
            </a: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I</a:t>
            </a:r>
            <a:r>
              <a:rPr sz="2600" spc="4" dirty="0" smtClean="0">
                <a:solidFill>
                  <a:srgbClr val="7F7F7F"/>
                </a:solidFill>
                <a:latin typeface="Euphemia"/>
                <a:cs typeface="Euphemia"/>
              </a:rPr>
              <a:t>T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E</a:t>
            </a:r>
            <a:r>
              <a:rPr sz="2600" spc="4" dirty="0" smtClean="0">
                <a:solidFill>
                  <a:srgbClr val="7F7F7F"/>
                </a:solidFill>
                <a:latin typeface="Euphemia"/>
                <a:cs typeface="Euphemia"/>
              </a:rPr>
              <a:t>R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Ç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1073" y="2847920"/>
            <a:ext cx="1520998" cy="11653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70"/>
              </a:lnSpc>
              <a:spcBef>
                <a:spcPts val="143"/>
              </a:spcBef>
            </a:pP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C</a:t>
            </a:r>
            <a:r>
              <a:rPr sz="2600" spc="-9" dirty="0" smtClean="0">
                <a:solidFill>
                  <a:srgbClr val="7F7F7F"/>
                </a:solidFill>
                <a:latin typeface="Euphemia"/>
                <a:cs typeface="Euphemia"/>
              </a:rPr>
              <a:t>OL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r>
              <a:rPr sz="2600" spc="92" dirty="0" smtClean="0">
                <a:solidFill>
                  <a:srgbClr val="7F7F7F"/>
                </a:solidFill>
                <a:latin typeface="Euphemia"/>
                <a:cs typeface="Euphemia"/>
              </a:rPr>
              <a:t> 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DE</a:t>
            </a:r>
            <a:endParaRPr sz="2600">
              <a:latin typeface="Euphemia"/>
              <a:cs typeface="Euphemia"/>
            </a:endParaRPr>
          </a:p>
          <a:p>
            <a:pPr marL="12700" marR="152175">
              <a:lnSpc>
                <a:spcPts val="3170"/>
              </a:lnSpc>
              <a:spcBef>
                <a:spcPts val="70"/>
              </a:spcBef>
            </a:pP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L</a:t>
            </a:r>
            <a:r>
              <a:rPr sz="2600" spc="4" dirty="0" smtClean="0">
                <a:solidFill>
                  <a:srgbClr val="7F7F7F"/>
                </a:solidFill>
                <a:latin typeface="Euphemia"/>
                <a:cs typeface="Euphemia"/>
              </a:rPr>
              <a:t>L</a:t>
            </a:r>
            <a:r>
              <a:rPr sz="2600" spc="-4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VE D</a:t>
            </a: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I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E</a:t>
            </a: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N</a:t>
            </a:r>
            <a:r>
              <a:rPr sz="2600" spc="4" dirty="0" smtClean="0">
                <a:solidFill>
                  <a:srgbClr val="7F7F7F"/>
                </a:solidFill>
                <a:latin typeface="Euphemia"/>
                <a:cs typeface="Euphemia"/>
              </a:rPr>
              <a:t>T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ES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95512" y="2847920"/>
            <a:ext cx="1296349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M</a:t>
            </a: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I</a:t>
            </a:r>
            <a:r>
              <a:rPr sz="2600" spc="4" dirty="0" smtClean="0">
                <a:solidFill>
                  <a:srgbClr val="7F7F7F"/>
                </a:solidFill>
                <a:latin typeface="Euphemia"/>
                <a:cs typeface="Euphemia"/>
              </a:rPr>
              <a:t>L</a:t>
            </a:r>
            <a:r>
              <a:rPr sz="2600" spc="-4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N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O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81073" y="4053404"/>
            <a:ext cx="1059454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4" dirty="0" smtClean="0">
                <a:solidFill>
                  <a:srgbClr val="7F7F7F"/>
                </a:solidFill>
                <a:latin typeface="Euphemia"/>
                <a:cs typeface="Euphemia"/>
              </a:rPr>
              <a:t>T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E</a:t>
            </a: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S</a:t>
            </a:r>
            <a:r>
              <a:rPr sz="2600" spc="4" dirty="0" smtClean="0">
                <a:solidFill>
                  <a:srgbClr val="7F7F7F"/>
                </a:solidFill>
                <a:latin typeface="Euphemia"/>
                <a:cs typeface="Euphemia"/>
              </a:rPr>
              <a:t>T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3515" y="4053404"/>
            <a:ext cx="489948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EN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15907" y="4053404"/>
            <a:ext cx="1143788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S</a:t>
            </a:r>
            <a:r>
              <a:rPr sz="2600" spc="10" dirty="0" smtClean="0">
                <a:solidFill>
                  <a:srgbClr val="7F7F7F"/>
                </a:solidFill>
                <a:latin typeface="Euphemia"/>
                <a:cs typeface="Euphemia"/>
              </a:rPr>
              <a:t>E</a:t>
            </a: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S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GO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1073" y="4455739"/>
            <a:ext cx="1349296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E</a:t>
            </a: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S</a:t>
            </a:r>
            <a:r>
              <a:rPr sz="2600" spc="4" dirty="0" smtClean="0">
                <a:solidFill>
                  <a:srgbClr val="7F7F7F"/>
                </a:solidFill>
                <a:latin typeface="Euphemia"/>
                <a:cs typeface="Euphemia"/>
              </a:rPr>
              <a:t>P</a:t>
            </a: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I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G</a:t>
            </a:r>
            <a:r>
              <a:rPr sz="2600" spc="-4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S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3" y="4856551"/>
            <a:ext cx="479735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DE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1060" y="4856551"/>
            <a:ext cx="1914537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H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O</a:t>
            </a:r>
            <a:r>
              <a:rPr sz="2600" spc="-4" dirty="0" smtClean="0">
                <a:solidFill>
                  <a:srgbClr val="7F7F7F"/>
                </a:solidFill>
                <a:latin typeface="Euphemia"/>
                <a:cs typeface="Euphemia"/>
              </a:rPr>
              <a:t>R</a:t>
            </a: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Q</a:t>
            </a:r>
            <a:r>
              <a:rPr sz="2600" spc="-4" dirty="0" smtClean="0">
                <a:solidFill>
                  <a:srgbClr val="7F7F7F"/>
                </a:solidFill>
                <a:latin typeface="Euphemia"/>
                <a:cs typeface="Euphemia"/>
              </a:rPr>
              <a:t>U</a:t>
            </a: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I</a:t>
            </a:r>
            <a:r>
              <a:rPr sz="2600" spc="4" dirty="0" smtClean="0">
                <a:solidFill>
                  <a:srgbClr val="7F7F7F"/>
                </a:solidFill>
                <a:latin typeface="Euphemia"/>
                <a:cs typeface="Euphemia"/>
              </a:rPr>
              <a:t>LL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883" y="5258887"/>
            <a:ext cx="834374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4" dirty="0" smtClean="0">
                <a:solidFill>
                  <a:srgbClr val="7F7F7F"/>
                </a:solidFill>
                <a:latin typeface="Euphemia"/>
                <a:cs typeface="Euphemia"/>
              </a:rPr>
              <a:t>P</a:t>
            </a:r>
            <a:r>
              <a:rPr sz="2600" spc="-10" dirty="0" smtClean="0">
                <a:solidFill>
                  <a:srgbClr val="7F7F7F"/>
                </a:solidFill>
                <a:latin typeface="Euphemia"/>
                <a:cs typeface="Euphemia"/>
              </a:rPr>
              <a:t>I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CO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5944" y="5258887"/>
            <a:ext cx="479735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DE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587596" y="5258887"/>
            <a:ext cx="1278990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-4" dirty="0" smtClean="0">
                <a:solidFill>
                  <a:srgbClr val="7F7F7F"/>
                </a:solidFill>
                <a:latin typeface="Euphemia"/>
                <a:cs typeface="Euphemia"/>
              </a:rPr>
              <a:t>F</a:t>
            </a:r>
            <a:r>
              <a:rPr sz="2600" spc="4" dirty="0" smtClean="0">
                <a:solidFill>
                  <a:srgbClr val="7F7F7F"/>
                </a:solidFill>
                <a:latin typeface="Euphemia"/>
                <a:cs typeface="Euphemia"/>
              </a:rPr>
              <a:t>L</a:t>
            </a:r>
            <a:r>
              <a:rPr sz="2600" spc="-4" dirty="0" smtClean="0">
                <a:solidFill>
                  <a:srgbClr val="7F7F7F"/>
                </a:solidFill>
                <a:latin typeface="Euphemia"/>
                <a:cs typeface="Euphemia"/>
              </a:rPr>
              <a:t>AU</a:t>
            </a:r>
            <a:r>
              <a:rPr sz="2600" spc="4" dirty="0" smtClean="0">
                <a:solidFill>
                  <a:srgbClr val="7F7F7F"/>
                </a:solidFill>
                <a:latin typeface="Euphemia"/>
                <a:cs typeface="Euphemia"/>
              </a:rPr>
              <a:t>T</a:t>
            </a:r>
            <a:r>
              <a:rPr sz="2600" spc="0" dirty="0" smtClean="0">
                <a:solidFill>
                  <a:srgbClr val="7F7F7F"/>
                </a:solidFill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228344" y="1589532"/>
            <a:ext cx="2467356" cy="51892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52481" y="176796"/>
            <a:ext cx="37133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58687" y="176796"/>
            <a:ext cx="135865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4" dirty="0" smtClean="0">
                <a:latin typeface="Euphemia"/>
                <a:cs typeface="Euphemia"/>
              </a:rPr>
              <a:t>ED</a:t>
            </a:r>
            <a:r>
              <a:rPr sz="3500" spc="-4" dirty="0" smtClean="0">
                <a:latin typeface="Euphemia"/>
                <a:cs typeface="Euphemia"/>
              </a:rPr>
              <a:t>I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252218" y="176796"/>
            <a:ext cx="180113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4" dirty="0" smtClean="0">
                <a:latin typeface="Euphemia"/>
                <a:cs typeface="Euphemia"/>
              </a:rPr>
              <a:t>ER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2775"/>
            <a:ext cx="10058400" cy="7545324"/>
          </a:xfrm>
          <a:custGeom>
            <a:avLst/>
            <a:gdLst/>
            <a:ahLst/>
            <a:cxnLst/>
            <a:rect l="l" t="t" r="r" b="b"/>
            <a:pathLst>
              <a:path w="10058400" h="7545324">
                <a:moveTo>
                  <a:pt x="10058400" y="1524"/>
                </a:moveTo>
                <a:lnTo>
                  <a:pt x="0" y="1524"/>
                </a:lnTo>
                <a:lnTo>
                  <a:pt x="0" y="7545324"/>
                </a:lnTo>
                <a:lnTo>
                  <a:pt x="10058400" y="7545324"/>
                </a:lnTo>
                <a:lnTo>
                  <a:pt x="10058400" y="1524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0"/>
                </a:moveTo>
                <a:lnTo>
                  <a:pt x="0" y="0"/>
                </a:lnTo>
                <a:lnTo>
                  <a:pt x="0" y="7543800"/>
                </a:lnTo>
                <a:lnTo>
                  <a:pt x="10058400" y="7543800"/>
                </a:lnTo>
                <a:lnTo>
                  <a:pt x="10058400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8047" y="114300"/>
            <a:ext cx="624078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0" y="114300"/>
            <a:ext cx="10058400" cy="7543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583">
              <a:lnSpc>
                <a:spcPts val="4290"/>
              </a:lnSpc>
              <a:spcBef>
                <a:spcPts val="214"/>
              </a:spcBef>
            </a:pP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 </a:t>
            </a:r>
            <a:r>
              <a:rPr sz="5250" spc="16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J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1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Y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2775"/>
            <a:ext cx="10058400" cy="7545324"/>
          </a:xfrm>
          <a:custGeom>
            <a:avLst/>
            <a:gdLst/>
            <a:ahLst/>
            <a:cxnLst/>
            <a:rect l="l" t="t" r="r" b="b"/>
            <a:pathLst>
              <a:path w="10058400" h="7545324">
                <a:moveTo>
                  <a:pt x="10058400" y="1524"/>
                </a:moveTo>
                <a:lnTo>
                  <a:pt x="0" y="1524"/>
                </a:lnTo>
                <a:lnTo>
                  <a:pt x="0" y="7545324"/>
                </a:lnTo>
                <a:lnTo>
                  <a:pt x="10058400" y="7545324"/>
                </a:lnTo>
                <a:lnTo>
                  <a:pt x="10058400" y="1524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0"/>
                </a:moveTo>
                <a:lnTo>
                  <a:pt x="0" y="0"/>
                </a:lnTo>
                <a:lnTo>
                  <a:pt x="0" y="7543800"/>
                </a:lnTo>
                <a:lnTo>
                  <a:pt x="10058400" y="7543800"/>
                </a:lnTo>
                <a:lnTo>
                  <a:pt x="10058400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17776" y="114300"/>
            <a:ext cx="5922264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0" y="114300"/>
            <a:ext cx="10058400" cy="7543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583">
              <a:lnSpc>
                <a:spcPts val="4290"/>
              </a:lnSpc>
              <a:spcBef>
                <a:spcPts val="214"/>
              </a:spcBef>
            </a:pP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2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J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1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Y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2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(L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T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ER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)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/>
          <p:cNvSpPr/>
          <p:nvPr/>
        </p:nvSpPr>
        <p:spPr>
          <a:xfrm>
            <a:off x="90424" y="1768855"/>
            <a:ext cx="1603883" cy="1919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10430" y="1852802"/>
            <a:ext cx="1856232" cy="1982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7216" y="4186173"/>
            <a:ext cx="3748023" cy="29491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48830" y="3009010"/>
            <a:ext cx="3096386" cy="39582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87600" y="2019300"/>
            <a:ext cx="1384300" cy="0"/>
          </a:xfrm>
          <a:custGeom>
            <a:avLst/>
            <a:gdLst/>
            <a:ahLst/>
            <a:cxnLst/>
            <a:rect l="l" t="t" r="r" b="b"/>
            <a:pathLst>
              <a:path w="1384300">
                <a:moveTo>
                  <a:pt x="0" y="0"/>
                </a:moveTo>
                <a:lnTo>
                  <a:pt x="1384300" y="0"/>
                </a:lnTo>
              </a:path>
            </a:pathLst>
          </a:custGeom>
          <a:ln w="25399">
            <a:solidFill>
              <a:srgbClr val="07070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81200" y="2197100"/>
            <a:ext cx="1955800" cy="0"/>
          </a:xfrm>
          <a:custGeom>
            <a:avLst/>
            <a:gdLst/>
            <a:ahLst/>
            <a:cxnLst/>
            <a:rect l="l" t="t" r="r" b="b"/>
            <a:pathLst>
              <a:path w="1955800">
                <a:moveTo>
                  <a:pt x="0" y="0"/>
                </a:moveTo>
                <a:lnTo>
                  <a:pt x="1955800" y="0"/>
                </a:lnTo>
              </a:path>
            </a:pathLst>
          </a:custGeom>
          <a:ln w="50799">
            <a:solidFill>
              <a:srgbClr val="07070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27300" y="2108200"/>
            <a:ext cx="0" cy="1473199"/>
          </a:xfrm>
          <a:custGeom>
            <a:avLst/>
            <a:gdLst/>
            <a:ahLst/>
            <a:cxnLst/>
            <a:rect l="l" t="t" r="r" b="b"/>
            <a:pathLst>
              <a:path h="1473199">
                <a:moveTo>
                  <a:pt x="0" y="1473199"/>
                </a:moveTo>
                <a:lnTo>
                  <a:pt x="0" y="0"/>
                </a:lnTo>
              </a:path>
            </a:pathLst>
          </a:custGeom>
          <a:ln w="25400">
            <a:solidFill>
              <a:srgbClr val="07070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81200" y="2565400"/>
            <a:ext cx="558800" cy="0"/>
          </a:xfrm>
          <a:custGeom>
            <a:avLst/>
            <a:gdLst/>
            <a:ahLst/>
            <a:cxnLst/>
            <a:rect l="l" t="t" r="r" b="b"/>
            <a:pathLst>
              <a:path w="558800">
                <a:moveTo>
                  <a:pt x="0" y="0"/>
                </a:moveTo>
                <a:lnTo>
                  <a:pt x="558800" y="0"/>
                </a:lnTo>
              </a:path>
            </a:pathLst>
          </a:custGeom>
          <a:ln w="25399">
            <a:solidFill>
              <a:srgbClr val="07070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22600" y="2133600"/>
            <a:ext cx="0" cy="1574799"/>
          </a:xfrm>
          <a:custGeom>
            <a:avLst/>
            <a:gdLst/>
            <a:ahLst/>
            <a:cxnLst/>
            <a:rect l="l" t="t" r="r" b="b"/>
            <a:pathLst>
              <a:path h="1574799">
                <a:moveTo>
                  <a:pt x="0" y="1574799"/>
                </a:moveTo>
                <a:lnTo>
                  <a:pt x="0" y="0"/>
                </a:lnTo>
              </a:path>
            </a:pathLst>
          </a:custGeom>
          <a:ln w="25400">
            <a:solidFill>
              <a:srgbClr val="07070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84500" y="2832100"/>
            <a:ext cx="927100" cy="0"/>
          </a:xfrm>
          <a:custGeom>
            <a:avLst/>
            <a:gdLst/>
            <a:ahLst/>
            <a:cxnLst/>
            <a:rect l="l" t="t" r="r" b="b"/>
            <a:pathLst>
              <a:path w="927100">
                <a:moveTo>
                  <a:pt x="0" y="0"/>
                </a:moveTo>
                <a:lnTo>
                  <a:pt x="927100" y="0"/>
                </a:lnTo>
              </a:path>
            </a:pathLst>
          </a:custGeom>
          <a:ln w="25399">
            <a:solidFill>
              <a:srgbClr val="07070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89300" y="2781300"/>
            <a:ext cx="0" cy="901699"/>
          </a:xfrm>
          <a:custGeom>
            <a:avLst/>
            <a:gdLst/>
            <a:ahLst/>
            <a:cxnLst/>
            <a:rect l="l" t="t" r="r" b="b"/>
            <a:pathLst>
              <a:path h="901699">
                <a:moveTo>
                  <a:pt x="0" y="901699"/>
                </a:moveTo>
                <a:lnTo>
                  <a:pt x="0" y="0"/>
                </a:lnTo>
              </a:path>
            </a:pathLst>
          </a:custGeom>
          <a:ln w="25400">
            <a:solidFill>
              <a:srgbClr val="070707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7883" y="176796"/>
            <a:ext cx="253984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EN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LE</a:t>
            </a:r>
            <a:r>
              <a:rPr sz="3500" spc="0" dirty="0" smtClean="0"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59660" y="176796"/>
            <a:ext cx="37133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65865" y="176796"/>
            <a:ext cx="135865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4" dirty="0" smtClean="0">
                <a:latin typeface="Euphemia"/>
                <a:cs typeface="Euphemia"/>
              </a:rPr>
              <a:t>I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59396" y="176796"/>
            <a:ext cx="180113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4" dirty="0" smtClean="0">
                <a:latin typeface="Euphemia"/>
                <a:cs typeface="Euphemia"/>
              </a:rPr>
              <a:t>ER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31110" y="1505406"/>
            <a:ext cx="309187" cy="685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400"/>
              </a:lnSpc>
              <a:spcBef>
                <a:spcPts val="270"/>
              </a:spcBef>
            </a:pPr>
            <a:r>
              <a:rPr sz="5200" spc="0" dirty="0" smtClean="0">
                <a:solidFill>
                  <a:srgbClr val="232323"/>
                </a:solidFill>
                <a:latin typeface="Times New Roman"/>
                <a:cs typeface="Times New Roman"/>
              </a:rPr>
              <a:t>-</a:t>
            </a:r>
            <a:endParaRPr sz="5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50005" y="2053026"/>
            <a:ext cx="243163" cy="355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760"/>
              </a:lnSpc>
              <a:spcBef>
                <a:spcPts val="138"/>
              </a:spcBef>
            </a:pPr>
            <a:r>
              <a:rPr sz="2600" spc="0" dirty="0" smtClean="0">
                <a:solidFill>
                  <a:srgbClr val="070707"/>
                </a:solidFill>
                <a:latin typeface="Arial"/>
                <a:cs typeface="Arial"/>
              </a:rPr>
              <a:t>---</a:t>
            </a:r>
            <a:endParaRPr sz="2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81200" y="2197100"/>
            <a:ext cx="546100" cy="3682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2527300" y="2197100"/>
            <a:ext cx="495300" cy="13842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3022600" y="2197100"/>
            <a:ext cx="914400" cy="6349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981200" y="2565400"/>
            <a:ext cx="546100" cy="10159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3022600" y="2832100"/>
            <a:ext cx="266700" cy="8762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3289300" y="2832100"/>
            <a:ext cx="647700" cy="8762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1981200" y="3581400"/>
            <a:ext cx="1041400" cy="1269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950"/>
              </a:lnSpc>
              <a:spcBef>
                <a:spcPts val="49"/>
              </a:spcBef>
            </a:pPr>
            <a:endParaRPr sz="9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2775"/>
            <a:ext cx="10058400" cy="7545324"/>
          </a:xfrm>
          <a:custGeom>
            <a:avLst/>
            <a:gdLst/>
            <a:ahLst/>
            <a:cxnLst/>
            <a:rect l="l" t="t" r="r" b="b"/>
            <a:pathLst>
              <a:path w="10058400" h="7545324">
                <a:moveTo>
                  <a:pt x="10058400" y="1524"/>
                </a:moveTo>
                <a:lnTo>
                  <a:pt x="0" y="1524"/>
                </a:lnTo>
                <a:lnTo>
                  <a:pt x="0" y="7545324"/>
                </a:lnTo>
                <a:lnTo>
                  <a:pt x="10058400" y="7545324"/>
                </a:lnTo>
                <a:lnTo>
                  <a:pt x="10058400" y="1524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0"/>
                </a:moveTo>
                <a:lnTo>
                  <a:pt x="0" y="0"/>
                </a:lnTo>
                <a:lnTo>
                  <a:pt x="0" y="7543800"/>
                </a:lnTo>
                <a:lnTo>
                  <a:pt x="10058400" y="7543800"/>
                </a:lnTo>
                <a:lnTo>
                  <a:pt x="10058400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66900" y="114300"/>
            <a:ext cx="63246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0" y="114300"/>
            <a:ext cx="10058400" cy="7543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583">
              <a:lnSpc>
                <a:spcPts val="4290"/>
              </a:lnSpc>
              <a:spcBef>
                <a:spcPts val="214"/>
              </a:spcBef>
            </a:pP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 </a:t>
            </a:r>
            <a:r>
              <a:rPr sz="5250" spc="16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J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1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Y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2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T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473964" y="851915"/>
            <a:ext cx="9108948" cy="30342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6616" y="4404359"/>
            <a:ext cx="3576828" cy="28940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53712" y="5073395"/>
            <a:ext cx="4643628" cy="17449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883" y="176796"/>
            <a:ext cx="125647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R</a:t>
            </a:r>
            <a:r>
              <a:rPr sz="3500" spc="0" dirty="0" smtClean="0">
                <a:latin typeface="Euphemia"/>
                <a:cs typeface="Euphemia"/>
              </a:rPr>
              <a:t>AYO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78432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40633" y="176796"/>
            <a:ext cx="177311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J</a:t>
            </a:r>
            <a:r>
              <a:rPr sz="3500" spc="9" dirty="0" smtClean="0">
                <a:latin typeface="Euphemia"/>
                <a:cs typeface="Euphemia"/>
              </a:rPr>
              <a:t>U</a:t>
            </a:r>
            <a:r>
              <a:rPr sz="3500" spc="0" dirty="0" smtClean="0">
                <a:latin typeface="Euphemia"/>
                <a:cs typeface="Euphemia"/>
              </a:rPr>
              <a:t>P</a:t>
            </a:r>
            <a:r>
              <a:rPr sz="3500" spc="-4" dirty="0" smtClean="0">
                <a:latin typeface="Euphemia"/>
                <a:cs typeface="Euphemia"/>
              </a:rPr>
              <a:t>I</a:t>
            </a:r>
            <a:r>
              <a:rPr sz="3500" spc="0" dirty="0" smtClean="0">
                <a:latin typeface="Euphemia"/>
                <a:cs typeface="Euphemia"/>
              </a:rPr>
              <a:t>T</a:t>
            </a:r>
            <a:r>
              <a:rPr sz="3500" spc="4" dirty="0" smtClean="0">
                <a:latin typeface="Euphemia"/>
                <a:cs typeface="Euphemia"/>
              </a:rPr>
              <a:t>E</a:t>
            </a:r>
            <a:r>
              <a:rPr sz="3500" spc="0" dirty="0" smtClean="0">
                <a:latin typeface="Euphemia"/>
                <a:cs typeface="Euphemia"/>
              </a:rPr>
              <a:t>R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3" y="176796"/>
            <a:ext cx="125647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R</a:t>
            </a:r>
            <a:r>
              <a:rPr sz="3500" spc="0" dirty="0" smtClean="0">
                <a:latin typeface="Euphemia"/>
                <a:cs typeface="Euphemia"/>
              </a:rPr>
              <a:t>AYO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78432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40633" y="176796"/>
            <a:ext cx="177311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J</a:t>
            </a:r>
            <a:r>
              <a:rPr sz="3500" spc="9" dirty="0" smtClean="0">
                <a:latin typeface="Euphemia"/>
                <a:cs typeface="Euphemia"/>
              </a:rPr>
              <a:t>U</a:t>
            </a:r>
            <a:r>
              <a:rPr sz="3500" spc="0" dirty="0" smtClean="0">
                <a:latin typeface="Euphemia"/>
                <a:cs typeface="Euphemia"/>
              </a:rPr>
              <a:t>P</a:t>
            </a:r>
            <a:r>
              <a:rPr sz="3500" spc="-4" dirty="0" smtClean="0">
                <a:latin typeface="Euphemia"/>
                <a:cs typeface="Euphemia"/>
              </a:rPr>
              <a:t>I</a:t>
            </a:r>
            <a:r>
              <a:rPr sz="3500" spc="0" dirty="0" smtClean="0">
                <a:latin typeface="Euphemia"/>
                <a:cs typeface="Euphemia"/>
              </a:rPr>
              <a:t>T</a:t>
            </a:r>
            <a:r>
              <a:rPr sz="3500" spc="4" dirty="0" smtClean="0">
                <a:latin typeface="Euphemia"/>
                <a:cs typeface="Euphemia"/>
              </a:rPr>
              <a:t>E</a:t>
            </a:r>
            <a:r>
              <a:rPr sz="3500" spc="0" dirty="0" smtClean="0">
                <a:latin typeface="Euphemia"/>
                <a:cs typeface="Euphemia"/>
              </a:rPr>
              <a:t>R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47461" y="176796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37869" y="176796"/>
            <a:ext cx="204624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AV</a:t>
            </a:r>
            <a:r>
              <a:rPr sz="3500" spc="-4" dirty="0" smtClean="0">
                <a:latin typeface="Euphemia"/>
                <a:cs typeface="Euphemia"/>
              </a:rPr>
              <a:t>IJ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0" dirty="0" smtClean="0"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14300"/>
            <a:ext cx="10058400" cy="7598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3" y="176796"/>
            <a:ext cx="125647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AYO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78432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40633" y="176796"/>
            <a:ext cx="177311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J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T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47461" y="176796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37869" y="176796"/>
            <a:ext cx="152938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14300"/>
            <a:ext cx="10058400" cy="7551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3" y="176796"/>
            <a:ext cx="125647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AYO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78432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40633" y="176796"/>
            <a:ext cx="177311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J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T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47461" y="176796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37869" y="176796"/>
            <a:ext cx="134515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AVE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14300"/>
            <a:ext cx="10058400" cy="7598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3" y="176796"/>
            <a:ext cx="125647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AYO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78432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40633" y="176796"/>
            <a:ext cx="177311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J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T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47461" y="176796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337869" y="176796"/>
            <a:ext cx="152938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114300"/>
            <a:ext cx="10058400" cy="7531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7883" y="176796"/>
            <a:ext cx="125647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AYO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78432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40633" y="176796"/>
            <a:ext cx="177311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J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T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47461" y="176796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7869" y="176796"/>
            <a:ext cx="152938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02128" y="176796"/>
            <a:ext cx="35298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Y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487006" y="176796"/>
            <a:ext cx="204777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V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IJ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7883" y="176796"/>
            <a:ext cx="125647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AYO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78432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40633" y="176796"/>
            <a:ext cx="177311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J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T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47461" y="176796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7869" y="176796"/>
            <a:ext cx="152938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02128" y="176796"/>
            <a:ext cx="35298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Y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487006" y="176796"/>
            <a:ext cx="134515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V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4300"/>
            <a:ext cx="10058400" cy="6751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64991" y="4361688"/>
            <a:ext cx="2455164" cy="2455164"/>
          </a:xfrm>
          <a:custGeom>
            <a:avLst/>
            <a:gdLst/>
            <a:ahLst/>
            <a:cxnLst/>
            <a:rect l="l" t="t" r="r" b="b"/>
            <a:pathLst>
              <a:path w="2455164" h="2455164">
                <a:moveTo>
                  <a:pt x="1228344" y="0"/>
                </a:moveTo>
                <a:lnTo>
                  <a:pt x="1127629" y="4062"/>
                </a:lnTo>
                <a:lnTo>
                  <a:pt x="1029152" y="16040"/>
                </a:lnTo>
                <a:lnTo>
                  <a:pt x="933228" y="35618"/>
                </a:lnTo>
                <a:lnTo>
                  <a:pt x="840175" y="62484"/>
                </a:lnTo>
                <a:lnTo>
                  <a:pt x="750308" y="96321"/>
                </a:lnTo>
                <a:lnTo>
                  <a:pt x="663944" y="136817"/>
                </a:lnTo>
                <a:lnTo>
                  <a:pt x="581400" y="183656"/>
                </a:lnTo>
                <a:lnTo>
                  <a:pt x="502993" y="236524"/>
                </a:lnTo>
                <a:lnTo>
                  <a:pt x="429038" y="295108"/>
                </a:lnTo>
                <a:lnTo>
                  <a:pt x="359854" y="359092"/>
                </a:lnTo>
                <a:lnTo>
                  <a:pt x="295756" y="428163"/>
                </a:lnTo>
                <a:lnTo>
                  <a:pt x="237061" y="502005"/>
                </a:lnTo>
                <a:lnTo>
                  <a:pt x="184085" y="580305"/>
                </a:lnTo>
                <a:lnTo>
                  <a:pt x="137146" y="662749"/>
                </a:lnTo>
                <a:lnTo>
                  <a:pt x="96559" y="749022"/>
                </a:lnTo>
                <a:lnTo>
                  <a:pt x="62642" y="838809"/>
                </a:lnTo>
                <a:lnTo>
                  <a:pt x="35711" y="931797"/>
                </a:lnTo>
                <a:lnTo>
                  <a:pt x="16082" y="1027671"/>
                </a:lnTo>
                <a:lnTo>
                  <a:pt x="4073" y="1126116"/>
                </a:lnTo>
                <a:lnTo>
                  <a:pt x="0" y="1226819"/>
                </a:lnTo>
                <a:lnTo>
                  <a:pt x="4073" y="1327534"/>
                </a:lnTo>
                <a:lnTo>
                  <a:pt x="16082" y="1426011"/>
                </a:lnTo>
                <a:lnTo>
                  <a:pt x="35711" y="1521935"/>
                </a:lnTo>
                <a:lnTo>
                  <a:pt x="62642" y="1614988"/>
                </a:lnTo>
                <a:lnTo>
                  <a:pt x="96559" y="1704855"/>
                </a:lnTo>
                <a:lnTo>
                  <a:pt x="137146" y="1791219"/>
                </a:lnTo>
                <a:lnTo>
                  <a:pt x="184085" y="1873763"/>
                </a:lnTo>
                <a:lnTo>
                  <a:pt x="237061" y="1952170"/>
                </a:lnTo>
                <a:lnTo>
                  <a:pt x="295756" y="2026125"/>
                </a:lnTo>
                <a:lnTo>
                  <a:pt x="359854" y="2095309"/>
                </a:lnTo>
                <a:lnTo>
                  <a:pt x="429038" y="2159407"/>
                </a:lnTo>
                <a:lnTo>
                  <a:pt x="502993" y="2218102"/>
                </a:lnTo>
                <a:lnTo>
                  <a:pt x="581400" y="2271078"/>
                </a:lnTo>
                <a:lnTo>
                  <a:pt x="663944" y="2318017"/>
                </a:lnTo>
                <a:lnTo>
                  <a:pt x="750308" y="2358604"/>
                </a:lnTo>
                <a:lnTo>
                  <a:pt x="840175" y="2392521"/>
                </a:lnTo>
                <a:lnTo>
                  <a:pt x="933228" y="2419452"/>
                </a:lnTo>
                <a:lnTo>
                  <a:pt x="1029152" y="2439081"/>
                </a:lnTo>
                <a:lnTo>
                  <a:pt x="1127629" y="2451090"/>
                </a:lnTo>
                <a:lnTo>
                  <a:pt x="1228344" y="2455164"/>
                </a:lnTo>
                <a:lnTo>
                  <a:pt x="1328840" y="2451090"/>
                </a:lnTo>
                <a:lnTo>
                  <a:pt x="1427122" y="2439081"/>
                </a:lnTo>
                <a:lnTo>
                  <a:pt x="1522871" y="2419452"/>
                </a:lnTo>
                <a:lnTo>
                  <a:pt x="1615769" y="2392521"/>
                </a:lnTo>
                <a:lnTo>
                  <a:pt x="1705498" y="2358604"/>
                </a:lnTo>
                <a:lnTo>
                  <a:pt x="1791742" y="2318017"/>
                </a:lnTo>
                <a:lnTo>
                  <a:pt x="1874182" y="2271078"/>
                </a:lnTo>
                <a:lnTo>
                  <a:pt x="1952500" y="2218102"/>
                </a:lnTo>
                <a:lnTo>
                  <a:pt x="2026378" y="2159407"/>
                </a:lnTo>
                <a:lnTo>
                  <a:pt x="2095499" y="2095309"/>
                </a:lnTo>
                <a:lnTo>
                  <a:pt x="2159546" y="2026125"/>
                </a:lnTo>
                <a:lnTo>
                  <a:pt x="2218200" y="1952170"/>
                </a:lnTo>
                <a:lnTo>
                  <a:pt x="2271143" y="1873763"/>
                </a:lnTo>
                <a:lnTo>
                  <a:pt x="2318058" y="1791219"/>
                </a:lnTo>
                <a:lnTo>
                  <a:pt x="2358628" y="1704855"/>
                </a:lnTo>
                <a:lnTo>
                  <a:pt x="2392533" y="1614988"/>
                </a:lnTo>
                <a:lnTo>
                  <a:pt x="2419457" y="1521935"/>
                </a:lnTo>
                <a:lnTo>
                  <a:pt x="2439082" y="1426011"/>
                </a:lnTo>
                <a:lnTo>
                  <a:pt x="2451090" y="1327534"/>
                </a:lnTo>
                <a:lnTo>
                  <a:pt x="2455164" y="1226819"/>
                </a:lnTo>
                <a:lnTo>
                  <a:pt x="2451090" y="1126116"/>
                </a:lnTo>
                <a:lnTo>
                  <a:pt x="2439082" y="1027671"/>
                </a:lnTo>
                <a:lnTo>
                  <a:pt x="2419457" y="931797"/>
                </a:lnTo>
                <a:lnTo>
                  <a:pt x="2392533" y="838809"/>
                </a:lnTo>
                <a:lnTo>
                  <a:pt x="2358628" y="749022"/>
                </a:lnTo>
                <a:lnTo>
                  <a:pt x="2318058" y="662749"/>
                </a:lnTo>
                <a:lnTo>
                  <a:pt x="2271143" y="580305"/>
                </a:lnTo>
                <a:lnTo>
                  <a:pt x="2218200" y="502005"/>
                </a:lnTo>
                <a:lnTo>
                  <a:pt x="2159546" y="428163"/>
                </a:lnTo>
                <a:lnTo>
                  <a:pt x="2095499" y="359092"/>
                </a:lnTo>
                <a:lnTo>
                  <a:pt x="2026378" y="295108"/>
                </a:lnTo>
                <a:lnTo>
                  <a:pt x="1952500" y="236524"/>
                </a:lnTo>
                <a:lnTo>
                  <a:pt x="1874182" y="183656"/>
                </a:lnTo>
                <a:lnTo>
                  <a:pt x="1791742" y="136817"/>
                </a:lnTo>
                <a:lnTo>
                  <a:pt x="1705498" y="96321"/>
                </a:lnTo>
                <a:lnTo>
                  <a:pt x="1615769" y="62484"/>
                </a:lnTo>
                <a:lnTo>
                  <a:pt x="1522871" y="35618"/>
                </a:lnTo>
                <a:lnTo>
                  <a:pt x="1427122" y="16040"/>
                </a:lnTo>
                <a:lnTo>
                  <a:pt x="1328840" y="4062"/>
                </a:lnTo>
                <a:lnTo>
                  <a:pt x="1228344" y="0"/>
                </a:lnTo>
                <a:close/>
              </a:path>
            </a:pathLst>
          </a:custGeom>
          <a:ln w="41910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883" y="176796"/>
            <a:ext cx="125647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AYO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78432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40633" y="176796"/>
            <a:ext cx="177311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J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T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1226820" y="1351787"/>
            <a:ext cx="7603235" cy="2534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94360" y="5629656"/>
            <a:ext cx="4434840" cy="1618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54005" y="176796"/>
            <a:ext cx="105927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44414" y="176796"/>
            <a:ext cx="126008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COL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37842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601567" y="176796"/>
            <a:ext cx="172103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-4" dirty="0" smtClean="0">
                <a:latin typeface="Euphemia"/>
                <a:cs typeface="Euphemia"/>
              </a:rPr>
              <a:t>IL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9" dirty="0" smtClean="0">
                <a:latin typeface="Euphemia"/>
                <a:cs typeface="Euphemia"/>
              </a:rPr>
              <a:t>N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2775"/>
            <a:ext cx="10058400" cy="7545324"/>
          </a:xfrm>
          <a:custGeom>
            <a:avLst/>
            <a:gdLst/>
            <a:ahLst/>
            <a:cxnLst/>
            <a:rect l="l" t="t" r="r" b="b"/>
            <a:pathLst>
              <a:path w="10058400" h="7545324">
                <a:moveTo>
                  <a:pt x="10058400" y="1524"/>
                </a:moveTo>
                <a:lnTo>
                  <a:pt x="0" y="1524"/>
                </a:lnTo>
                <a:lnTo>
                  <a:pt x="0" y="7545324"/>
                </a:lnTo>
                <a:lnTo>
                  <a:pt x="10058400" y="7545324"/>
                </a:lnTo>
                <a:lnTo>
                  <a:pt x="10058400" y="1524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0"/>
                </a:moveTo>
                <a:lnTo>
                  <a:pt x="0" y="0"/>
                </a:lnTo>
                <a:lnTo>
                  <a:pt x="0" y="7543800"/>
                </a:lnTo>
                <a:lnTo>
                  <a:pt x="10058400" y="7543800"/>
                </a:lnTo>
                <a:lnTo>
                  <a:pt x="10058400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989832"/>
            <a:ext cx="5029200" cy="36682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38600" y="114300"/>
            <a:ext cx="6019800" cy="4695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0" y="114300"/>
            <a:ext cx="10058400" cy="7543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583">
              <a:lnSpc>
                <a:spcPts val="4290"/>
              </a:lnSpc>
              <a:spcBef>
                <a:spcPts val="214"/>
              </a:spcBef>
            </a:pP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LE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 A</a:t>
            </a:r>
            <a:r>
              <a:rPr sz="5250" spc="2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57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2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ER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883" y="176796"/>
            <a:ext cx="149252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D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14318" y="176796"/>
            <a:ext cx="125703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06222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869946" y="176796"/>
            <a:ext cx="17195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4" dirty="0" smtClean="0">
                <a:latin typeface="Euphemia"/>
                <a:cs typeface="Euphemia"/>
              </a:rPr>
              <a:t>I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-4" dirty="0" smtClean="0">
                <a:latin typeface="Euphemia"/>
                <a:cs typeface="Euphemia"/>
              </a:rPr>
              <a:t>N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7883" y="176796"/>
            <a:ext cx="135865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ED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81414" y="176796"/>
            <a:ext cx="180113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ER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4374" y="176796"/>
            <a:ext cx="35298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Y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02298" y="176796"/>
            <a:ext cx="105630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/M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90682" y="176796"/>
            <a:ext cx="125855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82586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346310" y="176796"/>
            <a:ext cx="172103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098547" y="1668780"/>
            <a:ext cx="5306567" cy="4543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883" y="176796"/>
            <a:ext cx="110507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P</a:t>
            </a:r>
            <a:r>
              <a:rPr sz="3500" spc="4" dirty="0" smtClean="0">
                <a:latin typeface="Euphemia"/>
                <a:cs typeface="Euphemia"/>
              </a:rPr>
              <a:t>IC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25294" y="176796"/>
            <a:ext cx="63133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D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087495" y="176796"/>
            <a:ext cx="169899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F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9" dirty="0" smtClean="0">
                <a:latin typeface="Euphemia"/>
                <a:cs typeface="Euphemia"/>
              </a:rPr>
              <a:t>U</a:t>
            </a:r>
            <a:r>
              <a:rPr sz="3500" spc="0" dirty="0" smtClean="0">
                <a:latin typeface="Euphemia"/>
                <a:cs typeface="Euphemia"/>
              </a:rPr>
              <a:t>TA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3" y="176796"/>
            <a:ext cx="110507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IC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5294" y="176796"/>
            <a:ext cx="63133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87495" y="176796"/>
            <a:ext cx="169899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F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TA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19842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683567" y="176796"/>
            <a:ext cx="120918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T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PE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883" y="176796"/>
            <a:ext cx="110507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IC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5294" y="176796"/>
            <a:ext cx="63133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87495" y="176796"/>
            <a:ext cx="169899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F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TA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19842" y="176796"/>
            <a:ext cx="105927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110250" y="176796"/>
            <a:ext cx="152938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4300"/>
            <a:ext cx="10058400" cy="7514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3208020" y="955548"/>
            <a:ext cx="2900172" cy="6306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4005" y="176796"/>
            <a:ext cx="105927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44414" y="176796"/>
            <a:ext cx="134515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LL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9" dirty="0" smtClean="0">
                <a:latin typeface="Euphemia"/>
                <a:cs typeface="Euphemia"/>
              </a:rPr>
              <a:t>V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21959" y="176796"/>
            <a:ext cx="125855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13863" y="176796"/>
            <a:ext cx="62981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077587" y="176796"/>
            <a:ext cx="172103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-4" dirty="0" smtClean="0">
                <a:latin typeface="Euphemia"/>
                <a:cs typeface="Euphemia"/>
              </a:rPr>
              <a:t>IL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9" dirty="0" smtClean="0">
                <a:latin typeface="Euphemia"/>
                <a:cs typeface="Euphemia"/>
              </a:rPr>
              <a:t>N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54005" y="176796"/>
            <a:ext cx="105927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44414" y="176796"/>
            <a:ext cx="134515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V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21959" y="176796"/>
            <a:ext cx="125855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13863" y="176796"/>
            <a:ext cx="62981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7077587" y="176796"/>
            <a:ext cx="172103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672084" y="1034796"/>
            <a:ext cx="2421636" cy="5672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68896" y="876300"/>
            <a:ext cx="2313431" cy="5783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54005" y="176796"/>
            <a:ext cx="105927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44414" y="176796"/>
            <a:ext cx="181130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D</a:t>
            </a:r>
            <a:r>
              <a:rPr sz="3500" spc="-4" dirty="0" smtClean="0">
                <a:latin typeface="Euphemia"/>
                <a:cs typeface="Euphemia"/>
              </a:rPr>
              <a:t>IE</a:t>
            </a:r>
            <a:r>
              <a:rPr sz="3500" spc="9" dirty="0" smtClean="0">
                <a:latin typeface="Euphemia"/>
                <a:cs typeface="Euphemia"/>
              </a:rPr>
              <a:t>N</a:t>
            </a:r>
            <a:r>
              <a:rPr sz="3500" spc="0" dirty="0" smtClean="0">
                <a:latin typeface="Euphemia"/>
                <a:cs typeface="Euphemia"/>
              </a:rPr>
              <a:t>T</a:t>
            </a: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0" dirty="0" smtClean="0"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50894" y="6722373"/>
            <a:ext cx="203221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7017" y="6722373"/>
            <a:ext cx="105927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7424" y="6722373"/>
            <a:ext cx="140476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T</a:t>
            </a:r>
            <a:r>
              <a:rPr sz="3500" spc="4" dirty="0" smtClean="0">
                <a:latin typeface="Euphemia"/>
                <a:cs typeface="Euphemia"/>
              </a:rPr>
              <a:t>E</a:t>
            </a:r>
            <a:r>
              <a:rPr sz="3500" spc="0" dirty="0" smtClean="0">
                <a:latin typeface="Euphemia"/>
                <a:cs typeface="Euphemia"/>
              </a:rPr>
              <a:t>STA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44010" y="6722373"/>
            <a:ext cx="64335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521547" y="6722373"/>
            <a:ext cx="151660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4" dirty="0" smtClean="0">
                <a:latin typeface="Euphemia"/>
                <a:cs typeface="Euphemia"/>
              </a:rPr>
              <a:t>E</a:t>
            </a:r>
            <a:r>
              <a:rPr sz="3500" spc="0" dirty="0" smtClean="0">
                <a:latin typeface="Euphemia"/>
                <a:cs typeface="Euphemia"/>
              </a:rPr>
              <a:t>S</a:t>
            </a:r>
            <a:r>
              <a:rPr sz="3500" spc="4" dirty="0" smtClean="0">
                <a:latin typeface="Euphemia"/>
                <a:cs typeface="Euphemia"/>
              </a:rPr>
              <a:t>G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907791" y="1351788"/>
            <a:ext cx="4242816" cy="5515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54005" y="176796"/>
            <a:ext cx="105927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44414" y="176796"/>
            <a:ext cx="152938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4" dirty="0" smtClean="0">
                <a:latin typeface="Euphemia"/>
                <a:cs typeface="Euphemia"/>
              </a:rPr>
              <a:t>I</a:t>
            </a:r>
            <a:r>
              <a:rPr sz="3500" spc="-9" dirty="0" smtClean="0">
                <a:latin typeface="Euphemia"/>
                <a:cs typeface="Euphemia"/>
              </a:rPr>
              <a:t>G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108674" y="176796"/>
            <a:ext cx="240767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C</a:t>
            </a:r>
            <a:r>
              <a:rPr sz="3500" spc="9" dirty="0" smtClean="0">
                <a:latin typeface="Euphemia"/>
                <a:cs typeface="Euphemia"/>
              </a:rPr>
              <a:t>U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DR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D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2775"/>
            <a:ext cx="10058400" cy="7545324"/>
          </a:xfrm>
          <a:custGeom>
            <a:avLst/>
            <a:gdLst/>
            <a:ahLst/>
            <a:cxnLst/>
            <a:rect l="l" t="t" r="r" b="b"/>
            <a:pathLst>
              <a:path w="10058400" h="7545324">
                <a:moveTo>
                  <a:pt x="10058400" y="1524"/>
                </a:moveTo>
                <a:lnTo>
                  <a:pt x="0" y="1524"/>
                </a:lnTo>
                <a:lnTo>
                  <a:pt x="0" y="7545324"/>
                </a:lnTo>
                <a:lnTo>
                  <a:pt x="10058400" y="7545324"/>
                </a:lnTo>
                <a:lnTo>
                  <a:pt x="10058400" y="1524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0"/>
                </a:moveTo>
                <a:lnTo>
                  <a:pt x="0" y="0"/>
                </a:lnTo>
                <a:lnTo>
                  <a:pt x="0" y="7543800"/>
                </a:lnTo>
                <a:lnTo>
                  <a:pt x="10058400" y="7543800"/>
                </a:lnTo>
                <a:lnTo>
                  <a:pt x="10058400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008120"/>
            <a:ext cx="5029200" cy="3649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95216" y="114300"/>
            <a:ext cx="5663184" cy="4498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0" y="114300"/>
            <a:ext cx="10058400" cy="7543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00"/>
              </a:lnSpc>
              <a:spcBef>
                <a:spcPts val="27"/>
              </a:spcBef>
            </a:pPr>
            <a:endParaRPr sz="800"/>
          </a:p>
          <a:p>
            <a:pPr marL="100583" marR="2294614" indent="0">
              <a:lnSpc>
                <a:spcPts val="3840"/>
              </a:lnSpc>
              <a:spcBef>
                <a:spcPts val="192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 A</a:t>
            </a:r>
            <a:r>
              <a:rPr sz="3500" spc="29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I </a:t>
            </a:r>
            <a:r>
              <a:rPr sz="3500" spc="479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ER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19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 H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ORQ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ILL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336291" y="2461259"/>
            <a:ext cx="6097524" cy="3348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54005" y="176796"/>
            <a:ext cx="105927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44414" y="176796"/>
            <a:ext cx="134515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LL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9" dirty="0" smtClean="0">
                <a:latin typeface="Euphemia"/>
                <a:cs typeface="Euphemia"/>
              </a:rPr>
              <a:t>V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921959" y="176796"/>
            <a:ext cx="63678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(</a:t>
            </a:r>
            <a:r>
              <a:rPr sz="3500" spc="0" dirty="0" smtClean="0">
                <a:latin typeface="Euphemia"/>
                <a:cs typeface="Euphemia"/>
              </a:rPr>
              <a:t>T)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651760" y="1589532"/>
            <a:ext cx="4140707" cy="46725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54005" y="176796"/>
            <a:ext cx="105927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444414" y="176796"/>
            <a:ext cx="254639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H</a:t>
            </a:r>
            <a:r>
              <a:rPr sz="3500" spc="4" dirty="0" smtClean="0">
                <a:latin typeface="Euphemia"/>
                <a:cs typeface="Euphemia"/>
              </a:rPr>
              <a:t>OR</a:t>
            </a:r>
            <a:r>
              <a:rPr sz="3500" spc="-4" dirty="0" smtClean="0">
                <a:latin typeface="Euphemia"/>
                <a:cs typeface="Euphemia"/>
              </a:rPr>
              <a:t>Q</a:t>
            </a:r>
            <a:r>
              <a:rPr sz="3500" spc="0" dirty="0" smtClean="0">
                <a:latin typeface="Euphemia"/>
                <a:cs typeface="Euphemia"/>
              </a:rPr>
              <a:t>U</a:t>
            </a:r>
            <a:r>
              <a:rPr sz="3500" spc="4" dirty="0" smtClean="0">
                <a:latin typeface="Euphemia"/>
                <a:cs typeface="Euphemia"/>
              </a:rPr>
              <a:t>I</a:t>
            </a:r>
            <a:r>
              <a:rPr sz="3500" spc="-4" dirty="0" smtClean="0">
                <a:latin typeface="Euphemia"/>
                <a:cs typeface="Euphemia"/>
              </a:rPr>
              <a:t>LL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54005" y="176796"/>
            <a:ext cx="105927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444414" y="176796"/>
            <a:ext cx="254639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H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OR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Q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4005" y="176796"/>
            <a:ext cx="105927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44414" y="176796"/>
            <a:ext cx="149404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70848" y="176796"/>
            <a:ext cx="254791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H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OR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Q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IL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3" y="3552455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54005" y="3552455"/>
            <a:ext cx="105927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44414" y="3552455"/>
            <a:ext cx="254639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H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OR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Q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24155" y="3552455"/>
            <a:ext cx="35298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Y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610557" y="3552455"/>
            <a:ext cx="178287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V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IJ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114300"/>
            <a:ext cx="10058400" cy="7586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54005" y="176796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17731" y="176796"/>
            <a:ext cx="135865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509737" y="176796"/>
            <a:ext cx="254791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H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OR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Q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U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ILL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7883" y="176796"/>
            <a:ext cx="460964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24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24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HO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29867" y="176796"/>
            <a:ext cx="35298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Y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16269" y="176796"/>
            <a:ext cx="180228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H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R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83" y="713244"/>
            <a:ext cx="45150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1723" y="713244"/>
            <a:ext cx="130088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05953" y="713244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868154" y="713244"/>
            <a:ext cx="83018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Z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/>
          <p:nvPr/>
        </p:nvSpPr>
        <p:spPr>
          <a:xfrm>
            <a:off x="0" y="114300"/>
            <a:ext cx="582168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42432" y="114300"/>
            <a:ext cx="4315968" cy="754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7883" y="176796"/>
            <a:ext cx="4609647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24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24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HO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829867" y="176796"/>
            <a:ext cx="35298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Y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16269" y="176796"/>
            <a:ext cx="39842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H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83" y="713244"/>
            <a:ext cx="45150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1723" y="713244"/>
            <a:ext cx="130088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05953" y="713244"/>
            <a:ext cx="62981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D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868154" y="713244"/>
            <a:ext cx="83018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Z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114300"/>
            <a:ext cx="10058400" cy="75163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54005" y="176796"/>
            <a:ext cx="279839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PU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STO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54005" y="176796"/>
            <a:ext cx="279839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PU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STO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141731"/>
            <a:ext cx="10058400" cy="75163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54005" y="176796"/>
            <a:ext cx="279839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PU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STO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008888" y="4361687"/>
            <a:ext cx="8039100" cy="30434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2084" y="876300"/>
            <a:ext cx="3761231" cy="3521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59424" y="1359407"/>
            <a:ext cx="2909316" cy="2540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883" y="176796"/>
            <a:ext cx="227743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EN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97703" y="176796"/>
            <a:ext cx="117942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C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-4" dirty="0" smtClean="0">
                <a:latin typeface="Euphemia"/>
                <a:cs typeface="Euphemia"/>
              </a:rPr>
              <a:t>J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0480" y="176796"/>
            <a:ext cx="35298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Y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295358" y="176796"/>
            <a:ext cx="152938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4" dirty="0" smtClean="0">
                <a:latin typeface="Euphemia"/>
                <a:cs typeface="Euphemia"/>
              </a:rPr>
              <a:t>I</a:t>
            </a:r>
            <a:r>
              <a:rPr sz="3500" spc="-9" dirty="0" smtClean="0">
                <a:latin typeface="Euphemia"/>
                <a:cs typeface="Euphemia"/>
              </a:rPr>
              <a:t>G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114300"/>
            <a:ext cx="10058400" cy="76428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54005" y="176796"/>
            <a:ext cx="279839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PU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STO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54005" y="176796"/>
            <a:ext cx="279839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PU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STO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114300"/>
            <a:ext cx="10058400" cy="7545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54005" y="176796"/>
            <a:ext cx="279839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PU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STO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54005" y="176796"/>
            <a:ext cx="279839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PU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STO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200656" y="114300"/>
            <a:ext cx="5657088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53487" y="176796"/>
            <a:ext cx="279839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PU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STO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54005" y="176796"/>
            <a:ext cx="279839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PU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STO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883" y="176796"/>
            <a:ext cx="20322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254005" y="176796"/>
            <a:ext cx="279839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CO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PU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STO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87883" y="176796"/>
            <a:ext cx="368019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-4" dirty="0" smtClean="0">
                <a:latin typeface="Euphemia"/>
                <a:cs typeface="Euphemia"/>
              </a:rPr>
              <a:t>IEN</a:t>
            </a:r>
            <a:r>
              <a:rPr sz="3500" spc="14" dirty="0" smtClean="0">
                <a:latin typeface="Euphemia"/>
                <a:cs typeface="Euphemia"/>
              </a:rPr>
              <a:t>T</a:t>
            </a:r>
            <a:r>
              <a:rPr sz="3500" spc="4" dirty="0" smtClean="0">
                <a:latin typeface="Euphemia"/>
                <a:cs typeface="Euphemia"/>
              </a:rPr>
              <a:t>O</a:t>
            </a:r>
            <a:r>
              <a:rPr sz="3500" spc="0" dirty="0" smtClean="0"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01540" y="176796"/>
            <a:ext cx="45150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86904" y="176796"/>
            <a:ext cx="176115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J</a:t>
            </a:r>
            <a:r>
              <a:rPr sz="3500" spc="0" dirty="0" smtClean="0">
                <a:latin typeface="Euphemia"/>
                <a:cs typeface="Euphemia"/>
              </a:rPr>
              <a:t>U</a:t>
            </a:r>
            <a:r>
              <a:rPr sz="3500" spc="-4" dirty="0" smtClean="0">
                <a:latin typeface="Euphemia"/>
                <a:cs typeface="Euphemia"/>
              </a:rPr>
              <a:t>N</a:t>
            </a:r>
            <a:r>
              <a:rPr sz="3500" spc="0" dirty="0" smtClean="0">
                <a:latin typeface="Euphemia"/>
                <a:cs typeface="Euphemia"/>
              </a:rPr>
              <a:t>TAS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3" y="1241625"/>
            <a:ext cx="2847613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latin typeface="Euphemia"/>
                <a:cs typeface="Euphemia"/>
              </a:rPr>
              <a:t>M</a:t>
            </a:r>
            <a:r>
              <a:rPr sz="2600" spc="-4" dirty="0" smtClean="0">
                <a:latin typeface="Euphemia"/>
                <a:cs typeface="Euphemia"/>
              </a:rPr>
              <a:t>A</a:t>
            </a:r>
            <a:r>
              <a:rPr sz="2600" spc="0" dirty="0" smtClean="0">
                <a:latin typeface="Euphemia"/>
                <a:cs typeface="Euphemia"/>
              </a:rPr>
              <a:t>C</a:t>
            </a:r>
            <a:r>
              <a:rPr sz="2600" spc="-10" dirty="0" smtClean="0">
                <a:latin typeface="Euphemia"/>
                <a:cs typeface="Euphemia"/>
              </a:rPr>
              <a:t>HIH</a:t>
            </a:r>
            <a:r>
              <a:rPr sz="2600" spc="10" dirty="0" smtClean="0">
                <a:latin typeface="Euphemia"/>
                <a:cs typeface="Euphemia"/>
              </a:rPr>
              <a:t>E</a:t>
            </a:r>
            <a:r>
              <a:rPr sz="2600" spc="0" dirty="0" smtClean="0">
                <a:latin typeface="Euphemia"/>
                <a:cs typeface="Euphemia"/>
              </a:rPr>
              <a:t>M</a:t>
            </a:r>
            <a:r>
              <a:rPr sz="2600" spc="-4" dirty="0" smtClean="0">
                <a:latin typeface="Euphemia"/>
                <a:cs typeface="Euphemia"/>
              </a:rPr>
              <a:t>BRA</a:t>
            </a:r>
            <a:r>
              <a:rPr sz="2600" spc="0" dirty="0" smtClean="0">
                <a:latin typeface="Euphemia"/>
                <a:cs typeface="Euphemia"/>
              </a:rPr>
              <a:t>DO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883" y="1643960"/>
            <a:ext cx="1090174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4" dirty="0" smtClean="0">
                <a:latin typeface="Euphemia"/>
                <a:cs typeface="Euphemia"/>
              </a:rPr>
              <a:t>PL</a:t>
            </a:r>
            <a:r>
              <a:rPr sz="2600" spc="-4" dirty="0" smtClean="0">
                <a:latin typeface="Euphemia"/>
                <a:cs typeface="Euphemia"/>
              </a:rPr>
              <a:t>A</a:t>
            </a:r>
            <a:r>
              <a:rPr sz="2600" spc="-10" dirty="0" smtClean="0">
                <a:latin typeface="Euphemia"/>
                <a:cs typeface="Euphemia"/>
              </a:rPr>
              <a:t>N</a:t>
            </a:r>
            <a:r>
              <a:rPr sz="2600" spc="0" dirty="0" smtClean="0"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71045" y="1643960"/>
            <a:ext cx="1725838" cy="360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40"/>
              </a:lnSpc>
              <a:spcBef>
                <a:spcPts val="142"/>
              </a:spcBef>
            </a:pPr>
            <a:r>
              <a:rPr sz="2600" spc="0" dirty="0" smtClean="0">
                <a:latin typeface="Euphemia"/>
                <a:cs typeface="Euphemia"/>
              </a:rPr>
              <a:t>G</a:t>
            </a:r>
            <a:r>
              <a:rPr sz="2600" spc="-4" dirty="0" smtClean="0">
                <a:latin typeface="Euphemia"/>
                <a:cs typeface="Euphemia"/>
              </a:rPr>
              <a:t>A</a:t>
            </a:r>
            <a:r>
              <a:rPr sz="2600" spc="4" dirty="0" smtClean="0">
                <a:latin typeface="Euphemia"/>
                <a:cs typeface="Euphemia"/>
              </a:rPr>
              <a:t>L</a:t>
            </a:r>
            <a:r>
              <a:rPr sz="2600" spc="0" dirty="0" smtClean="0">
                <a:latin typeface="Euphemia"/>
                <a:cs typeface="Euphemia"/>
              </a:rPr>
              <a:t>CE</a:t>
            </a:r>
            <a:r>
              <a:rPr sz="2600" spc="-4" dirty="0" smtClean="0">
                <a:latin typeface="Euphemia"/>
                <a:cs typeface="Euphemia"/>
              </a:rPr>
              <a:t>A</a:t>
            </a:r>
            <a:r>
              <a:rPr sz="2600" spc="0" dirty="0" smtClean="0">
                <a:latin typeface="Euphemia"/>
                <a:cs typeface="Euphemia"/>
              </a:rPr>
              <a:t>DA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883" y="2044772"/>
            <a:ext cx="804841" cy="11638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4096">
              <a:lnSpc>
                <a:spcPts val="2870"/>
              </a:lnSpc>
              <a:spcBef>
                <a:spcPts val="143"/>
              </a:spcBef>
            </a:pPr>
            <a:r>
              <a:rPr sz="2600" spc="0" dirty="0" smtClean="0">
                <a:latin typeface="Euphemia"/>
                <a:cs typeface="Euphemia"/>
              </a:rPr>
              <a:t>CON</a:t>
            </a:r>
            <a:endParaRPr sz="2600">
              <a:latin typeface="Euphemia"/>
              <a:cs typeface="Euphemia"/>
            </a:endParaRPr>
          </a:p>
          <a:p>
            <a:pPr marL="12700" indent="0">
              <a:lnSpc>
                <a:spcPts val="3160"/>
              </a:lnSpc>
              <a:spcBef>
                <a:spcPts val="79"/>
              </a:spcBef>
            </a:pPr>
            <a:r>
              <a:rPr sz="2600" spc="0" dirty="0" smtClean="0">
                <a:latin typeface="Euphemia"/>
                <a:cs typeface="Euphemia"/>
              </a:rPr>
              <a:t>CON CON</a:t>
            </a:r>
            <a:endParaRPr sz="26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81073" y="2044772"/>
            <a:ext cx="1715083" cy="11638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870"/>
              </a:lnSpc>
              <a:spcBef>
                <a:spcPts val="143"/>
              </a:spcBef>
            </a:pPr>
            <a:r>
              <a:rPr sz="2600" spc="4" dirty="0" smtClean="0">
                <a:latin typeface="Euphemia"/>
                <a:cs typeface="Euphemia"/>
              </a:rPr>
              <a:t>L</a:t>
            </a:r>
            <a:r>
              <a:rPr sz="2600" spc="0" dirty="0" smtClean="0">
                <a:latin typeface="Euphemia"/>
                <a:cs typeface="Euphemia"/>
              </a:rPr>
              <a:t>E</a:t>
            </a:r>
            <a:r>
              <a:rPr sz="2600" spc="-10" dirty="0" smtClean="0">
                <a:latin typeface="Euphemia"/>
                <a:cs typeface="Euphemia"/>
              </a:rPr>
              <a:t>N</a:t>
            </a:r>
            <a:r>
              <a:rPr sz="2600" spc="0" dirty="0" smtClean="0">
                <a:latin typeface="Euphemia"/>
                <a:cs typeface="Euphemia"/>
              </a:rPr>
              <a:t>G</a:t>
            </a:r>
            <a:r>
              <a:rPr sz="2600" spc="-4" dirty="0" smtClean="0">
                <a:latin typeface="Euphemia"/>
                <a:cs typeface="Euphemia"/>
              </a:rPr>
              <a:t>Ü</a:t>
            </a:r>
            <a:r>
              <a:rPr sz="2600" spc="0" dirty="0" smtClean="0">
                <a:latin typeface="Euphemia"/>
                <a:cs typeface="Euphemia"/>
              </a:rPr>
              <a:t>E</a:t>
            </a:r>
            <a:r>
              <a:rPr sz="2600" spc="4" dirty="0" smtClean="0">
                <a:latin typeface="Euphemia"/>
                <a:cs typeface="Euphemia"/>
              </a:rPr>
              <a:t>T</a:t>
            </a:r>
            <a:r>
              <a:rPr sz="2600" spc="0" dirty="0" smtClean="0">
                <a:latin typeface="Euphemia"/>
                <a:cs typeface="Euphemia"/>
              </a:rPr>
              <a:t>A</a:t>
            </a:r>
            <a:endParaRPr sz="2600">
              <a:latin typeface="Euphemia"/>
              <a:cs typeface="Euphemia"/>
            </a:endParaRPr>
          </a:p>
          <a:p>
            <a:pPr marL="12700" marR="170811">
              <a:lnSpc>
                <a:spcPts val="3160"/>
              </a:lnSpc>
              <a:spcBef>
                <a:spcPts val="79"/>
              </a:spcBef>
            </a:pPr>
            <a:r>
              <a:rPr sz="2600" spc="0" dirty="0" smtClean="0">
                <a:latin typeface="Euphemia"/>
                <a:cs typeface="Euphemia"/>
              </a:rPr>
              <a:t>G</a:t>
            </a:r>
            <a:r>
              <a:rPr sz="2600" spc="-4" dirty="0" smtClean="0">
                <a:latin typeface="Euphemia"/>
                <a:cs typeface="Euphemia"/>
              </a:rPr>
              <a:t>A</a:t>
            </a:r>
            <a:r>
              <a:rPr sz="2600" spc="-10" dirty="0" smtClean="0">
                <a:latin typeface="Euphemia"/>
                <a:cs typeface="Euphemia"/>
              </a:rPr>
              <a:t>L</a:t>
            </a:r>
            <a:r>
              <a:rPr sz="2600" spc="4" dirty="0" smtClean="0">
                <a:latin typeface="Euphemia"/>
                <a:cs typeface="Euphemia"/>
              </a:rPr>
              <a:t>L</a:t>
            </a:r>
            <a:r>
              <a:rPr sz="2600" spc="0" dirty="0" smtClean="0">
                <a:latin typeface="Euphemia"/>
                <a:cs typeface="Euphemia"/>
              </a:rPr>
              <a:t>E</a:t>
            </a:r>
            <a:r>
              <a:rPr sz="2600" spc="4" dirty="0" smtClean="0">
                <a:latin typeface="Euphemia"/>
                <a:cs typeface="Euphemia"/>
              </a:rPr>
              <a:t>T</a:t>
            </a:r>
            <a:r>
              <a:rPr sz="2600" spc="0" dirty="0" smtClean="0">
                <a:latin typeface="Euphemia"/>
                <a:cs typeface="Euphemia"/>
              </a:rPr>
              <a:t>A </a:t>
            </a:r>
            <a:r>
              <a:rPr sz="2600" spc="-15" dirty="0" smtClean="0">
                <a:latin typeface="Euphemia"/>
                <a:cs typeface="Euphemia"/>
              </a:rPr>
              <a:t>C</a:t>
            </a:r>
            <a:r>
              <a:rPr sz="2600" spc="4" dirty="0" smtClean="0">
                <a:latin typeface="Euphemia"/>
                <a:cs typeface="Euphemia"/>
              </a:rPr>
              <a:t>L</a:t>
            </a:r>
            <a:r>
              <a:rPr sz="2600" spc="-4" dirty="0" smtClean="0">
                <a:latin typeface="Euphemia"/>
                <a:cs typeface="Euphemia"/>
              </a:rPr>
              <a:t>A</a:t>
            </a:r>
            <a:r>
              <a:rPr sz="2600" spc="0" dirty="0" smtClean="0">
                <a:latin typeface="Euphemia"/>
                <a:cs typeface="Euphemia"/>
              </a:rPr>
              <a:t>V</a:t>
            </a:r>
            <a:r>
              <a:rPr sz="2600" spc="-10" dirty="0" smtClean="0">
                <a:latin typeface="Euphemia"/>
                <a:cs typeface="Euphemia"/>
              </a:rPr>
              <a:t>I</a:t>
            </a:r>
            <a:r>
              <a:rPr sz="2600" spc="-4" dirty="0" smtClean="0">
                <a:latin typeface="Euphemia"/>
                <a:cs typeface="Euphemia"/>
              </a:rPr>
              <a:t>J</a:t>
            </a:r>
            <a:r>
              <a:rPr sz="2600" spc="10" dirty="0" smtClean="0">
                <a:latin typeface="Euphemia"/>
                <a:cs typeface="Euphemia"/>
              </a:rPr>
              <a:t>A</a:t>
            </a:r>
            <a:r>
              <a:rPr sz="2600" spc="0" dirty="0" smtClean="0">
                <a:latin typeface="Euphemia"/>
                <a:cs typeface="Euphemia"/>
              </a:rPr>
              <a:t>S</a:t>
            </a:r>
            <a:endParaRPr sz="26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0" y="797051"/>
            <a:ext cx="9505188" cy="2452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3212" y="4837175"/>
            <a:ext cx="8948928" cy="20756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7883" y="176796"/>
            <a:ext cx="341631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-4" dirty="0" smtClean="0">
                <a:latin typeface="Euphemia"/>
                <a:cs typeface="Euphemia"/>
              </a:rPr>
              <a:t>IEN</a:t>
            </a:r>
            <a:r>
              <a:rPr sz="3500" spc="14" dirty="0" smtClean="0">
                <a:latin typeface="Euphemia"/>
                <a:cs typeface="Euphemia"/>
              </a:rPr>
              <a:t>T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38059" y="176796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28467" y="176796"/>
            <a:ext cx="130825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9" dirty="0" smtClean="0">
                <a:latin typeface="Euphemia"/>
                <a:cs typeface="Euphemia"/>
              </a:rPr>
              <a:t>B</a:t>
            </a:r>
            <a:r>
              <a:rPr sz="3500" spc="-9" dirty="0" smtClean="0">
                <a:latin typeface="Euphemia"/>
                <a:cs typeface="Euphemia"/>
              </a:rPr>
              <a:t>R</a:t>
            </a:r>
            <a:r>
              <a:rPr sz="3500" spc="4" dirty="0" smtClean="0">
                <a:latin typeface="Euphemia"/>
                <a:cs typeface="Euphemia"/>
              </a:rPr>
              <a:t>I</a:t>
            </a:r>
            <a:r>
              <a:rPr sz="3500" spc="-9" dirty="0" smtClean="0">
                <a:latin typeface="Euphemia"/>
                <a:cs typeface="Euphemia"/>
              </a:rPr>
              <a:t>D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69850" y="176796"/>
            <a:ext cx="31934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y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22580" y="176796"/>
            <a:ext cx="134515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LL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0" dirty="0" smtClean="0">
                <a:latin typeface="Euphemia"/>
                <a:cs typeface="Euphemia"/>
              </a:rPr>
              <a:t>VE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883" y="3869447"/>
            <a:ext cx="341631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-4" dirty="0" smtClean="0">
                <a:latin typeface="Euphemia"/>
                <a:cs typeface="Euphemia"/>
              </a:rPr>
              <a:t>IEN</a:t>
            </a:r>
            <a:r>
              <a:rPr sz="3500" spc="14" dirty="0" smtClean="0">
                <a:latin typeface="Euphemia"/>
                <a:cs typeface="Euphemia"/>
              </a:rPr>
              <a:t>T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638059" y="3869447"/>
            <a:ext cx="237242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G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-9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D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702308" y="797051"/>
            <a:ext cx="5704332" cy="3448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8700" y="4757928"/>
            <a:ext cx="8001000" cy="2139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7883" y="176796"/>
            <a:ext cx="341631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-4" dirty="0" smtClean="0">
                <a:latin typeface="Euphemia"/>
                <a:cs typeface="Euphemia"/>
              </a:rPr>
              <a:t>IEN</a:t>
            </a:r>
            <a:r>
              <a:rPr sz="3500" spc="14" dirty="0" smtClean="0">
                <a:latin typeface="Euphemia"/>
                <a:cs typeface="Euphemia"/>
              </a:rPr>
              <a:t>T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38059" y="176796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4828467" y="176796"/>
            <a:ext cx="2276898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LE</a:t>
            </a:r>
            <a:r>
              <a:rPr sz="3500" spc="9" dirty="0" smtClean="0">
                <a:latin typeface="Euphemia"/>
                <a:cs typeface="Euphemia"/>
              </a:rPr>
              <a:t>N</a:t>
            </a:r>
            <a:r>
              <a:rPr sz="3500" spc="4" dirty="0" smtClean="0">
                <a:latin typeface="Euphemia"/>
                <a:cs typeface="Euphemia"/>
              </a:rPr>
              <a:t>G</a:t>
            </a:r>
            <a:r>
              <a:rPr sz="3500" spc="0" dirty="0" smtClean="0">
                <a:latin typeface="Euphemia"/>
                <a:cs typeface="Euphemia"/>
              </a:rPr>
              <a:t>U</a:t>
            </a:r>
            <a:r>
              <a:rPr sz="3500" spc="-4" dirty="0" smtClean="0">
                <a:latin typeface="Euphemia"/>
                <a:cs typeface="Euphemia"/>
              </a:rPr>
              <a:t>E</a:t>
            </a:r>
            <a:r>
              <a:rPr sz="3500" spc="0" dirty="0" smtClean="0">
                <a:latin typeface="Euphemia"/>
                <a:cs typeface="Euphemia"/>
              </a:rPr>
              <a:t>TA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12775"/>
            <a:ext cx="10058400" cy="7545324"/>
          </a:xfrm>
          <a:custGeom>
            <a:avLst/>
            <a:gdLst/>
            <a:ahLst/>
            <a:cxnLst/>
            <a:rect l="l" t="t" r="r" b="b"/>
            <a:pathLst>
              <a:path w="10058400" h="7545324">
                <a:moveTo>
                  <a:pt x="10058400" y="1524"/>
                </a:moveTo>
                <a:lnTo>
                  <a:pt x="0" y="1524"/>
                </a:lnTo>
                <a:lnTo>
                  <a:pt x="0" y="7545324"/>
                </a:lnTo>
                <a:lnTo>
                  <a:pt x="10058400" y="7545324"/>
                </a:lnTo>
                <a:lnTo>
                  <a:pt x="10058400" y="1524"/>
                </a:lnTo>
                <a:close/>
              </a:path>
            </a:pathLst>
          </a:custGeom>
          <a:solidFill>
            <a:srgbClr val="1C1C1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300"/>
            <a:ext cx="10058400" cy="7543800"/>
          </a:xfrm>
          <a:custGeom>
            <a:avLst/>
            <a:gdLst/>
            <a:ahLst/>
            <a:cxnLst/>
            <a:rect l="l" t="t" r="r" b="b"/>
            <a:pathLst>
              <a:path w="10058400" h="7543800">
                <a:moveTo>
                  <a:pt x="10058400" y="0"/>
                </a:moveTo>
                <a:lnTo>
                  <a:pt x="0" y="0"/>
                </a:lnTo>
                <a:lnTo>
                  <a:pt x="0" y="7543800"/>
                </a:lnTo>
                <a:lnTo>
                  <a:pt x="10058400" y="7543800"/>
                </a:lnTo>
                <a:lnTo>
                  <a:pt x="10058400" y="0"/>
                </a:lnTo>
              </a:path>
            </a:pathLst>
          </a:custGeom>
          <a:ln w="104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40864" y="114300"/>
            <a:ext cx="5375148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0" y="114300"/>
            <a:ext cx="10058400" cy="7543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00583">
              <a:lnSpc>
                <a:spcPts val="4290"/>
              </a:lnSpc>
              <a:spcBef>
                <a:spcPts val="214"/>
              </a:spcBef>
            </a:pP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 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5250" spc="1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-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J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5250" spc="1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 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Y 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5250" spc="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5250" spc="4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I</a:t>
            </a:r>
            <a:r>
              <a:rPr sz="5250" spc="-9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G</a:t>
            </a:r>
            <a:r>
              <a:rPr sz="5250" spc="0" baseline="-1406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8"/>
          <p:cNvSpPr/>
          <p:nvPr/>
        </p:nvSpPr>
        <p:spPr>
          <a:xfrm>
            <a:off x="3707510" y="1236217"/>
            <a:ext cx="2484881" cy="25586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52999" y="1219199"/>
            <a:ext cx="1041399" cy="0"/>
          </a:xfrm>
          <a:custGeom>
            <a:avLst/>
            <a:gdLst/>
            <a:ahLst/>
            <a:cxnLst/>
            <a:rect l="l" t="t" r="r" b="b"/>
            <a:pathLst>
              <a:path w="1041399">
                <a:moveTo>
                  <a:pt x="0" y="0"/>
                </a:moveTo>
                <a:lnTo>
                  <a:pt x="1041399" y="0"/>
                </a:lnTo>
              </a:path>
            </a:pathLst>
          </a:custGeom>
          <a:ln w="12700">
            <a:solidFill>
              <a:srgbClr val="C8C8C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197599" y="1396999"/>
            <a:ext cx="0" cy="406400"/>
          </a:xfrm>
          <a:custGeom>
            <a:avLst/>
            <a:gdLst/>
            <a:ahLst/>
            <a:cxnLst/>
            <a:rect l="l" t="t" r="r" b="b"/>
            <a:pathLst>
              <a:path h="406400">
                <a:moveTo>
                  <a:pt x="0" y="406400"/>
                </a:moveTo>
                <a:lnTo>
                  <a:pt x="0" y="0"/>
                </a:lnTo>
              </a:path>
            </a:pathLst>
          </a:custGeom>
          <a:ln w="0">
            <a:solidFill>
              <a:srgbClr val="C8C8C8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2031" y="5369432"/>
            <a:ext cx="4337176" cy="16074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33999" y="5321299"/>
            <a:ext cx="1993899" cy="0"/>
          </a:xfrm>
          <a:custGeom>
            <a:avLst/>
            <a:gdLst/>
            <a:ahLst/>
            <a:cxnLst/>
            <a:rect l="l" t="t" r="r" b="b"/>
            <a:pathLst>
              <a:path w="1993899">
                <a:moveTo>
                  <a:pt x="0" y="0"/>
                </a:moveTo>
                <a:lnTo>
                  <a:pt x="1993899" y="0"/>
                </a:lnTo>
              </a:path>
            </a:pathLst>
          </a:custGeom>
          <a:ln w="12700">
            <a:solidFill>
              <a:srgbClr val="54545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33999" y="5587999"/>
            <a:ext cx="1993899" cy="0"/>
          </a:xfrm>
          <a:custGeom>
            <a:avLst/>
            <a:gdLst/>
            <a:ahLst/>
            <a:cxnLst/>
            <a:rect l="l" t="t" r="r" b="b"/>
            <a:pathLst>
              <a:path w="1993899">
                <a:moveTo>
                  <a:pt x="0" y="0"/>
                </a:moveTo>
                <a:lnTo>
                  <a:pt x="1993899" y="0"/>
                </a:lnTo>
              </a:path>
            </a:pathLst>
          </a:custGeom>
          <a:ln w="12700">
            <a:solidFill>
              <a:srgbClr val="54545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13745" y="6626245"/>
            <a:ext cx="218614" cy="0"/>
          </a:xfrm>
          <a:custGeom>
            <a:avLst/>
            <a:gdLst/>
            <a:ahLst/>
            <a:cxnLst/>
            <a:rect l="l" t="t" r="r" b="b"/>
            <a:pathLst>
              <a:path w="218614">
                <a:moveTo>
                  <a:pt x="0" y="0"/>
                </a:moveTo>
                <a:lnTo>
                  <a:pt x="218614" y="0"/>
                </a:lnTo>
              </a:path>
            </a:pathLst>
          </a:custGeom>
          <a:ln w="34404">
            <a:solidFill>
              <a:srgbClr val="545454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7883" y="176796"/>
            <a:ext cx="341631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-4" dirty="0" smtClean="0">
                <a:latin typeface="Euphemia"/>
                <a:cs typeface="Euphemia"/>
              </a:rPr>
              <a:t>IEN</a:t>
            </a:r>
            <a:r>
              <a:rPr sz="3500" spc="14" dirty="0" smtClean="0">
                <a:latin typeface="Euphemia"/>
                <a:cs typeface="Euphemia"/>
              </a:rPr>
              <a:t>T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38058" y="176796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29991" y="176796"/>
            <a:ext cx="1914411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G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4" dirty="0" smtClean="0">
                <a:latin typeface="Euphemia"/>
                <a:cs typeface="Euphemia"/>
              </a:rPr>
              <a:t>LE</a:t>
            </a:r>
            <a:r>
              <a:rPr sz="3500" spc="0" dirty="0" smtClean="0">
                <a:latin typeface="Euphemia"/>
                <a:cs typeface="Euphemia"/>
              </a:rPr>
              <a:t>TA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7883" y="4264162"/>
            <a:ext cx="341631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-4" dirty="0" smtClean="0">
                <a:latin typeface="Euphemia"/>
                <a:cs typeface="Euphemia"/>
              </a:rPr>
              <a:t>IEN</a:t>
            </a:r>
            <a:r>
              <a:rPr sz="3500" spc="14" dirty="0" smtClean="0">
                <a:latin typeface="Euphemia"/>
                <a:cs typeface="Euphemia"/>
              </a:rPr>
              <a:t>T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638059" y="4264162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28467" y="4264162"/>
            <a:ext cx="120401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4" dirty="0" smtClean="0">
                <a:latin typeface="Euphemia"/>
                <a:cs typeface="Euphemia"/>
              </a:rPr>
              <a:t>I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4" dirty="0" smtClean="0">
                <a:latin typeface="Euphemia"/>
                <a:cs typeface="Euphemia"/>
              </a:rPr>
              <a:t>E</a:t>
            </a:r>
            <a:r>
              <a:rPr sz="3500" spc="0" dirty="0" smtClean="0">
                <a:latin typeface="Euphemia"/>
                <a:cs typeface="Euphemia"/>
              </a:rPr>
              <a:t>L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11158" y="5164480"/>
            <a:ext cx="740197" cy="6175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63908">
              <a:lnSpc>
                <a:spcPts val="3370"/>
              </a:lnSpc>
              <a:spcBef>
                <a:spcPts val="168"/>
              </a:spcBef>
            </a:pPr>
            <a:r>
              <a:rPr sz="3200" i="1" spc="219" dirty="0" smtClean="0">
                <a:solidFill>
                  <a:srgbClr val="545454"/>
                </a:solidFill>
                <a:latin typeface="Arial"/>
                <a:cs typeface="Arial"/>
              </a:rPr>
              <a:t>!</a:t>
            </a:r>
            <a:r>
              <a:rPr sz="3200" i="1" spc="0" dirty="0" smtClean="0">
                <a:solidFill>
                  <a:srgbClr val="545454"/>
                </a:solidFill>
                <a:latin typeface="Arial"/>
                <a:cs typeface="Arial"/>
              </a:rPr>
              <a:t>_</a:t>
            </a:r>
            <a:endParaRPr sz="3200">
              <a:latin typeface="Arial"/>
              <a:cs typeface="Arial"/>
            </a:endParaRPr>
          </a:p>
          <a:p>
            <a:pPr marL="12700" marR="60959">
              <a:lnSpc>
                <a:spcPct val="95825"/>
              </a:lnSpc>
              <a:spcBef>
                <a:spcPts val="206"/>
              </a:spcBef>
            </a:pPr>
            <a:r>
              <a:rPr sz="900" spc="0" dirty="0" smtClean="0">
                <a:solidFill>
                  <a:srgbClr val="7B7B7B"/>
                </a:solidFill>
                <a:latin typeface="Arial"/>
                <a:cs typeface="Arial"/>
              </a:rPr>
              <a:t>S</a:t>
            </a:r>
            <a:r>
              <a:rPr sz="900" spc="0" dirty="0" smtClean="0">
                <a:solidFill>
                  <a:srgbClr val="909090"/>
                </a:solidFill>
                <a:latin typeface="Arial"/>
                <a:cs typeface="Arial"/>
              </a:rPr>
              <a:t>c</a:t>
            </a:r>
            <a:r>
              <a:rPr sz="900" spc="0" dirty="0" smtClean="0">
                <a:solidFill>
                  <a:srgbClr val="7B7B7B"/>
                </a:solidFill>
                <a:latin typeface="Arial"/>
                <a:cs typeface="Arial"/>
              </a:rPr>
              <a:t>ar</a:t>
            </a:r>
            <a:r>
              <a:rPr sz="900" spc="0" dirty="0" smtClean="0">
                <a:solidFill>
                  <a:srgbClr val="909090"/>
                </a:solidFill>
                <a:latin typeface="Arial"/>
                <a:cs typeface="Arial"/>
              </a:rPr>
              <a:t>f </a:t>
            </a:r>
            <a:r>
              <a:rPr sz="900" spc="9" dirty="0" smtClean="0">
                <a:solidFill>
                  <a:srgbClr val="909090"/>
                </a:solidFill>
                <a:latin typeface="Arial"/>
                <a:cs typeface="Arial"/>
              </a:rPr>
              <a:t> </a:t>
            </a:r>
            <a:r>
              <a:rPr sz="900" spc="0" dirty="0" smtClean="0">
                <a:solidFill>
                  <a:srgbClr val="7B7B7B"/>
                </a:solidFill>
                <a:latin typeface="Arial"/>
                <a:cs typeface="Arial"/>
              </a:rPr>
              <a:t>J</a:t>
            </a:r>
            <a:r>
              <a:rPr sz="900" spc="0" dirty="0" smtClean="0">
                <a:solidFill>
                  <a:srgbClr val="909090"/>
                </a:solidFill>
                <a:latin typeface="Arial"/>
                <a:cs typeface="Arial"/>
              </a:rPr>
              <a:t>o</a:t>
            </a:r>
            <a:r>
              <a:rPr sz="900" spc="0" dirty="0" smtClean="0">
                <a:solidFill>
                  <a:srgbClr val="7B7B7B"/>
                </a:solidFill>
                <a:latin typeface="Arial"/>
                <a:cs typeface="Arial"/>
              </a:rPr>
              <a:t>int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59053" y="5164480"/>
            <a:ext cx="447633" cy="4317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0"/>
              </a:lnSpc>
              <a:spcBef>
                <a:spcPts val="168"/>
              </a:spcBef>
            </a:pPr>
            <a:r>
              <a:rPr sz="3200" i="1" u="heavy" dirty="0" smtClean="0">
                <a:solidFill>
                  <a:srgbClr val="545454"/>
                </a:solidFill>
                <a:latin typeface="Arial"/>
                <a:cs typeface="Arial"/>
              </a:rPr>
              <a:t>   </a:t>
            </a:r>
            <a:r>
              <a:rPr sz="3200" i="1" u="heavy" spc="-379" dirty="0" smtClean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3200" i="1" spc="0" dirty="0" smtClean="0">
                <a:solidFill>
                  <a:srgbClr val="545454"/>
                </a:solidFill>
                <a:latin typeface="Arial"/>
                <a:cs typeface="Arial"/>
              </a:rPr>
              <a:t>,/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31219" y="5277681"/>
            <a:ext cx="183953" cy="2920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45"/>
              </a:lnSpc>
              <a:spcBef>
                <a:spcPts val="112"/>
              </a:spcBef>
            </a:pPr>
            <a:r>
              <a:rPr sz="2100" i="1" spc="0" dirty="0" smtClean="0">
                <a:solidFill>
                  <a:srgbClr val="545454"/>
                </a:solidFill>
                <a:latin typeface="Arial"/>
                <a:cs typeface="Arial"/>
              </a:rPr>
              <a:t>_¡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96216" y="5666022"/>
            <a:ext cx="724743" cy="1269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919"/>
              </a:lnSpc>
              <a:spcBef>
                <a:spcPts val="46"/>
              </a:spcBef>
            </a:pPr>
            <a:r>
              <a:rPr sz="800" dirty="0" smtClean="0">
                <a:solidFill>
                  <a:srgbClr val="7B7B7B"/>
                </a:solidFill>
                <a:latin typeface="Arial"/>
                <a:cs typeface="Arial"/>
              </a:rPr>
              <a:t>Stra</a:t>
            </a:r>
            <a:r>
              <a:rPr sz="800" dirty="0" smtClean="0">
                <a:solidFill>
                  <a:srgbClr val="909090"/>
                </a:solidFill>
                <a:latin typeface="Arial"/>
                <a:cs typeface="Arial"/>
              </a:rPr>
              <a:t>i </a:t>
            </a:r>
            <a:r>
              <a:rPr sz="800" spc="-84" dirty="0" smtClean="0">
                <a:solidFill>
                  <a:srgbClr val="909090"/>
                </a:solidFill>
                <a:latin typeface="Arial"/>
                <a:cs typeface="Arial"/>
              </a:rPr>
              <a:t> </a:t>
            </a:r>
            <a:r>
              <a:rPr sz="800" spc="0" dirty="0" smtClean="0">
                <a:solidFill>
                  <a:srgbClr val="7B7B7B"/>
                </a:solidFill>
                <a:latin typeface="Arial"/>
                <a:cs typeface="Arial"/>
              </a:rPr>
              <a:t>g</a:t>
            </a:r>
            <a:r>
              <a:rPr sz="800" spc="-33" dirty="0" smtClean="0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sz="800" spc="0" dirty="0" smtClean="0">
                <a:solidFill>
                  <a:srgbClr val="909090"/>
                </a:solidFill>
                <a:latin typeface="Arial"/>
                <a:cs typeface="Arial"/>
              </a:rPr>
              <a:t>ht</a:t>
            </a:r>
            <a:r>
              <a:rPr sz="800" spc="141" dirty="0" smtClean="0">
                <a:solidFill>
                  <a:srgbClr val="909090"/>
                </a:solidFill>
                <a:latin typeface="Arial"/>
                <a:cs typeface="Arial"/>
              </a:rPr>
              <a:t> </a:t>
            </a:r>
            <a:r>
              <a:rPr sz="800" spc="0" dirty="0" smtClean="0">
                <a:solidFill>
                  <a:srgbClr val="7B7B7B"/>
                </a:solidFill>
                <a:latin typeface="Arial"/>
                <a:cs typeface="Arial"/>
              </a:rPr>
              <a:t>J</a:t>
            </a:r>
            <a:r>
              <a:rPr sz="800" spc="-69" dirty="0" smtClean="0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sz="800" spc="0" dirty="0" smtClean="0">
                <a:solidFill>
                  <a:srgbClr val="7B7B7B"/>
                </a:solidFill>
                <a:latin typeface="Arial"/>
                <a:cs typeface="Arial"/>
              </a:rPr>
              <a:t>o</a:t>
            </a:r>
            <a:r>
              <a:rPr sz="800" spc="0" dirty="0" smtClean="0">
                <a:solidFill>
                  <a:srgbClr val="A1A1A1"/>
                </a:solidFill>
                <a:latin typeface="Arial"/>
                <a:cs typeface="Arial"/>
              </a:rPr>
              <a:t>i</a:t>
            </a:r>
            <a:r>
              <a:rPr sz="800" spc="59" dirty="0" smtClean="0">
                <a:solidFill>
                  <a:srgbClr val="A1A1A1"/>
                </a:solidFill>
                <a:latin typeface="Arial"/>
                <a:cs typeface="Arial"/>
              </a:rPr>
              <a:t> </a:t>
            </a:r>
            <a:r>
              <a:rPr sz="800" spc="0" dirty="0" smtClean="0">
                <a:solidFill>
                  <a:srgbClr val="909090"/>
                </a:solidFill>
                <a:latin typeface="Arial"/>
                <a:cs typeface="Arial"/>
              </a:rPr>
              <a:t>n</a:t>
            </a:r>
            <a:r>
              <a:rPr sz="800" spc="0" dirty="0" smtClean="0">
                <a:solidFill>
                  <a:srgbClr val="7B7B7B"/>
                </a:solidFill>
                <a:latin typeface="Arial"/>
                <a:cs typeface="Arial"/>
              </a:rPr>
              <a:t>t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89476" y="6079560"/>
            <a:ext cx="1096957" cy="5714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495"/>
              </a:lnSpc>
              <a:spcBef>
                <a:spcPts val="224"/>
              </a:spcBef>
            </a:pPr>
            <a:r>
              <a:rPr sz="4300" spc="0" dirty="0" smtClean="0">
                <a:solidFill>
                  <a:srgbClr val="545454"/>
                </a:solidFill>
                <a:latin typeface="Arial"/>
                <a:cs typeface="Arial"/>
              </a:rPr>
              <a:t>&lt;~-~&lt;</a:t>
            </a:r>
            <a:endParaRPr sz="4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55085" y="6079560"/>
            <a:ext cx="441309" cy="5714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495"/>
              </a:lnSpc>
              <a:spcBef>
                <a:spcPts val="224"/>
              </a:spcBef>
            </a:pPr>
            <a:r>
              <a:rPr sz="4300" spc="0" dirty="0" smtClean="0">
                <a:solidFill>
                  <a:srgbClr val="545454"/>
                </a:solidFill>
                <a:latin typeface="Arial"/>
                <a:cs typeface="Arial"/>
              </a:rPr>
              <a:t>_</a:t>
            </a:r>
            <a:endParaRPr sz="43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19660" y="6079560"/>
            <a:ext cx="167276" cy="5714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495"/>
              </a:lnSpc>
              <a:spcBef>
                <a:spcPts val="224"/>
              </a:spcBef>
            </a:pPr>
            <a:r>
              <a:rPr sz="4300" spc="0" dirty="0" smtClean="0">
                <a:solidFill>
                  <a:srgbClr val="545454"/>
                </a:solidFill>
                <a:latin typeface="Arial"/>
                <a:cs typeface="Arial"/>
              </a:rPr>
              <a:t>.(</a:t>
            </a:r>
            <a:endParaRPr sz="4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41268" y="6156403"/>
            <a:ext cx="1227485" cy="4063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65"/>
              </a:lnSpc>
              <a:spcBef>
                <a:spcPts val="158"/>
              </a:spcBef>
            </a:pPr>
            <a:r>
              <a:rPr sz="3000" spc="-1054" dirty="0" smtClean="0">
                <a:solidFill>
                  <a:srgbClr val="545454"/>
                </a:solidFill>
                <a:latin typeface="Arial"/>
                <a:cs typeface="Arial"/>
              </a:rPr>
              <a:t>¿</a:t>
            </a:r>
            <a:r>
              <a:rPr sz="3000" spc="0" dirty="0" smtClean="0">
                <a:solidFill>
                  <a:srgbClr val="545454"/>
                </a:solidFill>
                <a:latin typeface="Arial"/>
                <a:cs typeface="Arial"/>
              </a:rPr>
              <a:t>--</a:t>
            </a:r>
            <a:r>
              <a:rPr sz="3000" spc="-304" dirty="0" smtClean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3000" spc="0" dirty="0" smtClean="0">
                <a:solidFill>
                  <a:srgbClr val="545454"/>
                </a:solidFill>
                <a:latin typeface="Arial"/>
                <a:cs typeface="Arial"/>
              </a:rPr>
              <a:t>_  </a:t>
            </a:r>
            <a:r>
              <a:rPr sz="3000" spc="6" dirty="0" smtClean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200" spc="0" dirty="0" smtClean="0">
                <a:solidFill>
                  <a:srgbClr val="545454"/>
                </a:solidFill>
                <a:latin typeface="Arial"/>
                <a:cs typeface="Arial"/>
              </a:rPr>
              <a:t>_,</a:t>
            </a:r>
            <a:r>
              <a:rPr sz="1200" u="sng" spc="0" dirty="0" smtClean="0">
                <a:solidFill>
                  <a:srgbClr val="545454"/>
                </a:solidFill>
                <a:latin typeface="Arial"/>
                <a:cs typeface="Arial"/>
              </a:rPr>
              <a:t>    </a:t>
            </a:r>
            <a:r>
              <a:rPr sz="1200" u="sng" spc="116" dirty="0" smtClean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200" spc="-136" dirty="0" smtClean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200" spc="0" dirty="0" smtClean="0">
                <a:solidFill>
                  <a:srgbClr val="545454"/>
                </a:solidFill>
                <a:latin typeface="Arial"/>
                <a:cs typeface="Arial"/>
              </a:rPr>
              <a:t>¿ </a:t>
            </a:r>
            <a:r>
              <a:rPr sz="1200" spc="104" dirty="0" smtClean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1200" spc="0" dirty="0" smtClean="0">
                <a:solidFill>
                  <a:srgbClr val="545454"/>
                </a:solidFill>
                <a:latin typeface="Arial"/>
                <a:cs typeface="Arial"/>
              </a:rPr>
              <a:t>_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25559" y="6218149"/>
            <a:ext cx="459895" cy="3301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55"/>
              </a:lnSpc>
              <a:spcBef>
                <a:spcPts val="127"/>
              </a:spcBef>
            </a:pPr>
            <a:r>
              <a:rPr sz="2400" u="heavy" dirty="0" smtClean="0">
                <a:solidFill>
                  <a:srgbClr val="545454"/>
                </a:solidFill>
                <a:latin typeface="Arial"/>
                <a:cs typeface="Arial"/>
              </a:rPr>
              <a:t>   </a:t>
            </a:r>
            <a:r>
              <a:rPr sz="2400" u="heavy" spc="44" dirty="0" smtClean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2400" spc="0" dirty="0" smtClean="0">
                <a:solidFill>
                  <a:srgbClr val="545454"/>
                </a:solidFill>
                <a:latin typeface="Arial"/>
                <a:cs typeface="Arial"/>
              </a:rPr>
              <a:t>.?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47377" y="6566782"/>
            <a:ext cx="1674777" cy="1396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19"/>
              </a:lnSpc>
              <a:spcBef>
                <a:spcPts val="51"/>
              </a:spcBef>
            </a:pPr>
            <a:r>
              <a:rPr sz="900" dirty="0" smtClean="0">
                <a:solidFill>
                  <a:srgbClr val="7B7B7B"/>
                </a:solidFill>
                <a:latin typeface="Arial"/>
                <a:cs typeface="Arial"/>
              </a:rPr>
              <a:t>V-G</a:t>
            </a:r>
            <a:r>
              <a:rPr sz="900" dirty="0" smtClean="0">
                <a:solidFill>
                  <a:srgbClr val="909090"/>
                </a:solidFill>
                <a:latin typeface="Arial"/>
                <a:cs typeface="Arial"/>
              </a:rPr>
              <a:t>r</a:t>
            </a:r>
            <a:r>
              <a:rPr sz="900" dirty="0" smtClean="0">
                <a:solidFill>
                  <a:srgbClr val="7B7B7B"/>
                </a:solidFill>
                <a:latin typeface="Arial"/>
                <a:cs typeface="Arial"/>
              </a:rPr>
              <a:t>oove </a:t>
            </a:r>
            <a:r>
              <a:rPr sz="900" spc="-94" dirty="0" smtClean="0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sz="900" spc="0" dirty="0" smtClean="0">
                <a:solidFill>
                  <a:srgbClr val="7B7B7B"/>
                </a:solidFill>
                <a:latin typeface="Arial"/>
                <a:cs typeface="Arial"/>
              </a:rPr>
              <a:t>or</a:t>
            </a:r>
            <a:r>
              <a:rPr sz="900" spc="109" dirty="0" smtClean="0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sz="900" spc="0" dirty="0" smtClean="0">
                <a:solidFill>
                  <a:srgbClr val="7B7B7B"/>
                </a:solidFill>
                <a:latin typeface="Arial"/>
                <a:cs typeface="Arial"/>
              </a:rPr>
              <a:t>Bi</a:t>
            </a:r>
            <a:r>
              <a:rPr sz="900" spc="0" dirty="0" smtClean="0">
                <a:solidFill>
                  <a:srgbClr val="909090"/>
                </a:solidFill>
                <a:latin typeface="Arial"/>
                <a:cs typeface="Arial"/>
              </a:rPr>
              <a:t>r</a:t>
            </a:r>
            <a:r>
              <a:rPr sz="900" spc="0" dirty="0" smtClean="0">
                <a:solidFill>
                  <a:srgbClr val="7B7B7B"/>
                </a:solidFill>
                <a:latin typeface="Arial"/>
                <a:cs typeface="Arial"/>
              </a:rPr>
              <a:t>d</a:t>
            </a:r>
            <a:r>
              <a:rPr sz="900" spc="0" dirty="0" smtClean="0">
                <a:solidFill>
                  <a:srgbClr val="909090"/>
                </a:solidFill>
                <a:latin typeface="Arial"/>
                <a:cs typeface="Arial"/>
              </a:rPr>
              <a:t>'</a:t>
            </a:r>
            <a:r>
              <a:rPr sz="900" spc="0" dirty="0" smtClean="0">
                <a:solidFill>
                  <a:srgbClr val="7B7B7B"/>
                </a:solidFill>
                <a:latin typeface="Arial"/>
                <a:cs typeface="Arial"/>
              </a:rPr>
              <a:t>s  </a:t>
            </a:r>
            <a:r>
              <a:rPr sz="900" spc="89" dirty="0" smtClean="0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sz="900" spc="0" dirty="0" smtClean="0">
                <a:solidFill>
                  <a:srgbClr val="7B7B7B"/>
                </a:solidFill>
                <a:latin typeface="Arial"/>
                <a:cs typeface="Arial"/>
              </a:rPr>
              <a:t>Mouth</a:t>
            </a:r>
            <a:r>
              <a:rPr sz="900" spc="149" dirty="0" smtClean="0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sz="900" spc="0" dirty="0" smtClean="0">
                <a:solidFill>
                  <a:srgbClr val="7B7B7B"/>
                </a:solidFill>
                <a:latin typeface="Arial"/>
                <a:cs typeface="Arial"/>
              </a:rPr>
              <a:t>Jo</a:t>
            </a:r>
            <a:r>
              <a:rPr sz="900" spc="0" dirty="0" smtClean="0">
                <a:solidFill>
                  <a:srgbClr val="909090"/>
                </a:solidFill>
                <a:latin typeface="Arial"/>
                <a:cs typeface="Arial"/>
              </a:rPr>
              <a:t>i</a:t>
            </a:r>
            <a:r>
              <a:rPr sz="900" spc="0" dirty="0" smtClean="0">
                <a:solidFill>
                  <a:srgbClr val="7B7B7B"/>
                </a:solidFill>
                <a:latin typeface="Arial"/>
                <a:cs typeface="Arial"/>
              </a:rPr>
              <a:t>nt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30772" y="6563433"/>
            <a:ext cx="691955" cy="1396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19"/>
              </a:lnSpc>
              <a:spcBef>
                <a:spcPts val="51"/>
              </a:spcBef>
            </a:pPr>
            <a:r>
              <a:rPr sz="900" spc="0" dirty="0" smtClean="0">
                <a:solidFill>
                  <a:srgbClr val="7B7B7B"/>
                </a:solidFill>
                <a:latin typeface="Arial"/>
                <a:cs typeface="Arial"/>
              </a:rPr>
              <a:t>S</a:t>
            </a:r>
            <a:r>
              <a:rPr sz="900" spc="0" dirty="0" smtClean="0">
                <a:solidFill>
                  <a:srgbClr val="909090"/>
                </a:solidFill>
                <a:latin typeface="Arial"/>
                <a:cs typeface="Arial"/>
              </a:rPr>
              <a:t>h</a:t>
            </a:r>
            <a:r>
              <a:rPr sz="900" spc="0" dirty="0" smtClean="0">
                <a:solidFill>
                  <a:srgbClr val="7B7B7B"/>
                </a:solidFill>
                <a:latin typeface="Arial"/>
                <a:cs typeface="Arial"/>
              </a:rPr>
              <a:t>ipla</a:t>
            </a:r>
            <a:r>
              <a:rPr sz="900" spc="0" dirty="0" smtClean="0">
                <a:solidFill>
                  <a:srgbClr val="909090"/>
                </a:solidFill>
                <a:latin typeface="Arial"/>
                <a:cs typeface="Arial"/>
              </a:rPr>
              <a:t>p </a:t>
            </a:r>
            <a:r>
              <a:rPr sz="900" spc="172" dirty="0" smtClean="0">
                <a:solidFill>
                  <a:srgbClr val="909090"/>
                </a:solidFill>
                <a:latin typeface="Arial"/>
                <a:cs typeface="Arial"/>
              </a:rPr>
              <a:t> </a:t>
            </a:r>
            <a:r>
              <a:rPr sz="900" spc="0" dirty="0" smtClean="0">
                <a:solidFill>
                  <a:srgbClr val="7B7B7B"/>
                </a:solidFill>
                <a:latin typeface="Arial"/>
                <a:cs typeface="Arial"/>
              </a:rPr>
              <a:t>J</a:t>
            </a:r>
            <a:r>
              <a:rPr sz="900" spc="0" dirty="0" smtClean="0">
                <a:solidFill>
                  <a:srgbClr val="909090"/>
                </a:solidFill>
                <a:latin typeface="Arial"/>
                <a:cs typeface="Arial"/>
              </a:rPr>
              <a:t>oi</a:t>
            </a:r>
            <a:r>
              <a:rPr sz="900" spc="0" dirty="0" smtClean="0">
                <a:solidFill>
                  <a:srgbClr val="7B7B7B"/>
                </a:solidFill>
                <a:latin typeface="Arial"/>
                <a:cs typeface="Arial"/>
              </a:rPr>
              <a:t>nt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33999" y="5181599"/>
            <a:ext cx="199389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9371753" y="5366792"/>
            <a:ext cx="289226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5333999" y="5448299"/>
            <a:ext cx="199389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8608372" y="6338133"/>
            <a:ext cx="89818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9338259" y="6338133"/>
            <a:ext cx="259287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334512" y="1034796"/>
            <a:ext cx="3386328" cy="601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7883" y="176796"/>
            <a:ext cx="341631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-4" dirty="0" smtClean="0">
                <a:latin typeface="Euphemia"/>
                <a:cs typeface="Euphemia"/>
              </a:rPr>
              <a:t>IEN</a:t>
            </a:r>
            <a:r>
              <a:rPr sz="3500" spc="14" dirty="0" smtClean="0">
                <a:latin typeface="Euphemia"/>
                <a:cs typeface="Euphemia"/>
              </a:rPr>
              <a:t>T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638059" y="176796"/>
            <a:ext cx="3791926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M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9" dirty="0" smtClean="0">
                <a:latin typeface="Euphemia"/>
                <a:cs typeface="Euphemia"/>
              </a:rPr>
              <a:t>H</a:t>
            </a:r>
            <a:r>
              <a:rPr sz="3500" spc="4" dirty="0" smtClean="0">
                <a:latin typeface="Euphemia"/>
                <a:cs typeface="Euphemia"/>
              </a:rPr>
              <a:t>I</a:t>
            </a:r>
            <a:r>
              <a:rPr sz="3500" spc="-9" dirty="0" smtClean="0">
                <a:latin typeface="Euphemia"/>
                <a:cs typeface="Euphemia"/>
              </a:rPr>
              <a:t>H</a:t>
            </a:r>
            <a:r>
              <a:rPr sz="3500" spc="4" dirty="0" smtClean="0">
                <a:latin typeface="Euphemia"/>
                <a:cs typeface="Euphemia"/>
              </a:rPr>
              <a:t>EM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9" dirty="0" smtClean="0">
                <a:latin typeface="Euphemia"/>
                <a:cs typeface="Euphemia"/>
              </a:rPr>
              <a:t>R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D</a:t>
            </a:r>
            <a:r>
              <a:rPr sz="3500" spc="0" dirty="0" smtClean="0">
                <a:latin typeface="Euphemia"/>
                <a:cs typeface="Euphemia"/>
              </a:rPr>
              <a:t>O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 txBox="1"/>
          <p:nvPr/>
        </p:nvSpPr>
        <p:spPr>
          <a:xfrm>
            <a:off x="5527547" y="1278000"/>
            <a:ext cx="4256150" cy="47612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8"/>
              </a:spcBef>
            </a:pPr>
            <a:endParaRPr sz="850"/>
          </a:p>
          <a:p>
            <a:pPr marL="1143223">
              <a:lnSpc>
                <a:spcPct val="95825"/>
              </a:lnSpc>
              <a:spcBef>
                <a:spcPts val="24000"/>
              </a:spcBef>
            </a:pPr>
            <a:r>
              <a:rPr sz="2100" b="1" spc="0" dirty="0" smtClean="0">
                <a:solidFill>
                  <a:srgbClr val="4D4D4D"/>
                </a:solidFill>
                <a:latin typeface="Arial"/>
                <a:cs typeface="Arial"/>
              </a:rPr>
              <a:t>81</a:t>
            </a:r>
            <a:endParaRPr sz="21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4030" y="1156080"/>
            <a:ext cx="4081907" cy="2444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445000" y="774699"/>
            <a:ext cx="0" cy="381000"/>
          </a:xfrm>
          <a:custGeom>
            <a:avLst/>
            <a:gdLst/>
            <a:ahLst/>
            <a:cxnLst/>
            <a:rect l="l" t="t" r="r" b="b"/>
            <a:pathLst>
              <a:path h="381000">
                <a:moveTo>
                  <a:pt x="0" y="381000"/>
                </a:moveTo>
                <a:lnTo>
                  <a:pt x="0" y="0"/>
                </a:lnTo>
              </a:path>
            </a:pathLst>
          </a:custGeom>
          <a:ln w="12700">
            <a:solidFill>
              <a:srgbClr val="A1A1A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33900" y="774699"/>
            <a:ext cx="0" cy="2578100"/>
          </a:xfrm>
          <a:custGeom>
            <a:avLst/>
            <a:gdLst/>
            <a:ahLst/>
            <a:cxnLst/>
            <a:rect l="l" t="t" r="r" b="b"/>
            <a:pathLst>
              <a:path h="2578100">
                <a:moveTo>
                  <a:pt x="0" y="2578100"/>
                </a:moveTo>
                <a:lnTo>
                  <a:pt x="0" y="0"/>
                </a:lnTo>
              </a:path>
            </a:pathLst>
          </a:custGeom>
          <a:ln w="25400">
            <a:solidFill>
              <a:srgbClr val="7E7E7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2592" y="3786124"/>
            <a:ext cx="772667" cy="284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62500" y="774699"/>
            <a:ext cx="0" cy="3009900"/>
          </a:xfrm>
          <a:custGeom>
            <a:avLst/>
            <a:gdLst/>
            <a:ahLst/>
            <a:cxnLst/>
            <a:rect l="l" t="t" r="r" b="b"/>
            <a:pathLst>
              <a:path h="3009900">
                <a:moveTo>
                  <a:pt x="0" y="3009900"/>
                </a:moveTo>
                <a:lnTo>
                  <a:pt x="0" y="0"/>
                </a:lnTo>
              </a:path>
            </a:pathLst>
          </a:custGeom>
          <a:ln w="12700">
            <a:solidFill>
              <a:srgbClr val="A1A1A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22800" y="4063999"/>
            <a:ext cx="0" cy="1663700"/>
          </a:xfrm>
          <a:custGeom>
            <a:avLst/>
            <a:gdLst/>
            <a:ahLst/>
            <a:cxnLst/>
            <a:rect l="l" t="t" r="r" b="b"/>
            <a:pathLst>
              <a:path h="1663700">
                <a:moveTo>
                  <a:pt x="0" y="1663700"/>
                </a:moveTo>
                <a:lnTo>
                  <a:pt x="0" y="0"/>
                </a:lnTo>
              </a:path>
            </a:pathLst>
          </a:custGeom>
          <a:ln w="50800">
            <a:solidFill>
              <a:srgbClr val="A1A1A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17947" y="2984880"/>
            <a:ext cx="406907" cy="1804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27600" y="2501899"/>
            <a:ext cx="0" cy="1295400"/>
          </a:xfrm>
          <a:custGeom>
            <a:avLst/>
            <a:gdLst/>
            <a:ahLst/>
            <a:cxnLst/>
            <a:rect l="l" t="t" r="r" b="b"/>
            <a:pathLst>
              <a:path h="1295400">
                <a:moveTo>
                  <a:pt x="0" y="1295400"/>
                </a:moveTo>
                <a:lnTo>
                  <a:pt x="0" y="0"/>
                </a:lnTo>
              </a:path>
            </a:pathLst>
          </a:custGeom>
          <a:ln w="12700">
            <a:solidFill>
              <a:srgbClr val="90909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29200" y="3174999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622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A1A1A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18100" y="3174999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622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A1A1A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92192" y="4935601"/>
            <a:ext cx="1312671" cy="4766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27547" y="1278000"/>
            <a:ext cx="4256150" cy="47612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45100" y="3174999"/>
            <a:ext cx="0" cy="1765300"/>
          </a:xfrm>
          <a:custGeom>
            <a:avLst/>
            <a:gdLst/>
            <a:ahLst/>
            <a:cxnLst/>
            <a:rect l="l" t="t" r="r" b="b"/>
            <a:pathLst>
              <a:path h="1765300">
                <a:moveTo>
                  <a:pt x="0" y="1765300"/>
                </a:moveTo>
                <a:lnTo>
                  <a:pt x="0" y="0"/>
                </a:lnTo>
              </a:path>
            </a:pathLst>
          </a:custGeom>
          <a:ln w="12700">
            <a:solidFill>
              <a:srgbClr val="A1A1A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524500" y="2908299"/>
            <a:ext cx="0" cy="685800"/>
          </a:xfrm>
          <a:custGeom>
            <a:avLst/>
            <a:gdLst/>
            <a:ahLst/>
            <a:cxnLst/>
            <a:rect l="l" t="t" r="r" b="b"/>
            <a:pathLst>
              <a:path h="685800">
                <a:moveTo>
                  <a:pt x="0" y="685800"/>
                </a:moveTo>
                <a:lnTo>
                  <a:pt x="0" y="0"/>
                </a:lnTo>
              </a:path>
            </a:pathLst>
          </a:custGeom>
          <a:ln w="12700">
            <a:solidFill>
              <a:srgbClr val="A1A1A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38800" y="3479799"/>
            <a:ext cx="0" cy="977900"/>
          </a:xfrm>
          <a:custGeom>
            <a:avLst/>
            <a:gdLst/>
            <a:ahLst/>
            <a:cxnLst/>
            <a:rect l="l" t="t" r="r" b="b"/>
            <a:pathLst>
              <a:path h="977900">
                <a:moveTo>
                  <a:pt x="0" y="977900"/>
                </a:moveTo>
                <a:lnTo>
                  <a:pt x="0" y="0"/>
                </a:lnTo>
              </a:path>
            </a:pathLst>
          </a:custGeom>
          <a:ln w="12700">
            <a:solidFill>
              <a:srgbClr val="A1A1A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73600" y="774699"/>
            <a:ext cx="0" cy="2641600"/>
          </a:xfrm>
          <a:custGeom>
            <a:avLst/>
            <a:gdLst/>
            <a:ahLst/>
            <a:cxnLst/>
            <a:rect l="l" t="t" r="r" b="b"/>
            <a:pathLst>
              <a:path h="2641600">
                <a:moveTo>
                  <a:pt x="0" y="2641600"/>
                </a:moveTo>
                <a:lnTo>
                  <a:pt x="0" y="0"/>
                </a:lnTo>
              </a:path>
            </a:pathLst>
          </a:custGeom>
          <a:ln w="12700">
            <a:solidFill>
              <a:srgbClr val="A1A1A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46700" y="787399"/>
            <a:ext cx="0" cy="1663700"/>
          </a:xfrm>
          <a:custGeom>
            <a:avLst/>
            <a:gdLst/>
            <a:ahLst/>
            <a:cxnLst/>
            <a:rect l="l" t="t" r="r" b="b"/>
            <a:pathLst>
              <a:path h="1663700">
                <a:moveTo>
                  <a:pt x="0" y="1663700"/>
                </a:moveTo>
                <a:lnTo>
                  <a:pt x="0" y="0"/>
                </a:lnTo>
              </a:path>
            </a:pathLst>
          </a:custGeom>
          <a:ln w="12700">
            <a:solidFill>
              <a:srgbClr val="A1A1A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916355" y="1399697"/>
            <a:ext cx="406247" cy="292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45"/>
              </a:lnSpc>
              <a:spcBef>
                <a:spcPts val="112"/>
              </a:spcBef>
            </a:pPr>
            <a:r>
              <a:rPr sz="2100" b="1" spc="0" dirty="0" smtClean="0">
                <a:solidFill>
                  <a:srgbClr val="4D4D4D"/>
                </a:solidFill>
                <a:latin typeface="Arial"/>
                <a:cs typeface="Arial"/>
              </a:rPr>
              <a:t>A2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26892" y="5022461"/>
            <a:ext cx="1079190" cy="2921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245"/>
              </a:lnSpc>
              <a:spcBef>
                <a:spcPts val="112"/>
              </a:spcBef>
            </a:pPr>
            <a:r>
              <a:rPr sz="2100" b="1" dirty="0" smtClean="0">
                <a:solidFill>
                  <a:srgbClr val="4D4D4D"/>
                </a:solidFill>
                <a:latin typeface="Arial"/>
                <a:cs typeface="Arial"/>
              </a:rPr>
              <a:t>0.15</a:t>
            </a:r>
            <a:r>
              <a:rPr sz="2100" b="1" dirty="0" smtClean="0">
                <a:solidFill>
                  <a:srgbClr val="5E5E5E"/>
                </a:solidFill>
                <a:latin typeface="Arial"/>
                <a:cs typeface="Arial"/>
              </a:rPr>
              <a:t>~</a:t>
            </a:r>
            <a:r>
              <a:rPr sz="2100" b="1" dirty="0" smtClean="0">
                <a:solidFill>
                  <a:srgbClr val="909090"/>
                </a:solidFill>
                <a:latin typeface="Arial"/>
                <a:cs typeface="Arial"/>
              </a:rPr>
              <a:t>·</a:t>
            </a:r>
            <a:r>
              <a:rPr sz="2100" b="1" dirty="0" smtClean="0">
                <a:solidFill>
                  <a:srgbClr val="7E7E7E"/>
                </a:solidFill>
                <a:latin typeface="Arial"/>
                <a:cs typeface="Arial"/>
              </a:rPr>
              <a:t>··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71920" y="5708921"/>
            <a:ext cx="261130" cy="317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50"/>
              </a:lnSpc>
              <a:spcBef>
                <a:spcPts val="122"/>
              </a:spcBef>
            </a:pPr>
            <a:r>
              <a:rPr sz="2300" b="1" spc="0" dirty="0" smtClean="0">
                <a:solidFill>
                  <a:srgbClr val="4D4D4D"/>
                </a:solidFill>
                <a:latin typeface="Times New Roman"/>
                <a:cs typeface="Times New Roman"/>
              </a:rPr>
              <a:t>A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11852" y="5708921"/>
            <a:ext cx="386897" cy="3175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50"/>
              </a:lnSpc>
              <a:spcBef>
                <a:spcPts val="122"/>
              </a:spcBef>
            </a:pPr>
            <a:r>
              <a:rPr sz="2300" b="1" spc="0" dirty="0" smtClean="0">
                <a:solidFill>
                  <a:srgbClr val="4D4D4D"/>
                </a:solidFill>
                <a:latin typeface="Times New Roman"/>
                <a:cs typeface="Times New Roman"/>
              </a:rPr>
              <a:t>A1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982" y="6030287"/>
            <a:ext cx="513283" cy="14956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409" marR="35639">
              <a:lnSpc>
                <a:spcPts val="2960"/>
              </a:lnSpc>
              <a:spcBef>
                <a:spcPts val="148"/>
              </a:spcBef>
            </a:pPr>
            <a:r>
              <a:rPr sz="2800" spc="0" dirty="0" smtClean="0">
                <a:solidFill>
                  <a:srgbClr val="4D4D4D"/>
                </a:solidFill>
                <a:latin typeface="Arial"/>
                <a:cs typeface="Arial"/>
              </a:rPr>
              <a:t>A</a:t>
            </a:r>
            <a:r>
              <a:rPr sz="2800" spc="177" dirty="0" smtClean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800" spc="0" dirty="0" smtClean="0">
                <a:solidFill>
                  <a:srgbClr val="4D4D4D"/>
                </a:solidFill>
                <a:latin typeface="Arial"/>
                <a:cs typeface="Arial"/>
              </a:rPr>
              <a:t>1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ts val="2880"/>
              </a:lnSpc>
            </a:pPr>
            <a:r>
              <a:rPr sz="2800" spc="0" dirty="0" smtClean="0">
                <a:solidFill>
                  <a:srgbClr val="4D4D4D"/>
                </a:solidFill>
                <a:latin typeface="Arial"/>
                <a:cs typeface="Arial"/>
              </a:rPr>
              <a:t>A2</a:t>
            </a:r>
            <a:endParaRPr sz="2800">
              <a:latin typeface="Arial"/>
              <a:cs typeface="Arial"/>
            </a:endParaRPr>
          </a:p>
          <a:p>
            <a:pPr marL="30116" marR="53340">
              <a:lnSpc>
                <a:spcPts val="3015"/>
              </a:lnSpc>
              <a:spcBef>
                <a:spcPts val="6"/>
              </a:spcBef>
            </a:pPr>
            <a:r>
              <a:rPr sz="2800" b="1" dirty="0" smtClean="0">
                <a:solidFill>
                  <a:srgbClr val="4D4D4D"/>
                </a:solidFill>
                <a:latin typeface="Arial"/>
                <a:cs typeface="Arial"/>
              </a:rPr>
              <a:t>B</a:t>
            </a:r>
            <a:r>
              <a:rPr sz="2800" b="1" spc="-414" dirty="0" smtClean="0">
                <a:solidFill>
                  <a:srgbClr val="4D4D4D"/>
                </a:solidFill>
                <a:latin typeface="Arial"/>
                <a:cs typeface="Arial"/>
              </a:rPr>
              <a:t> </a:t>
            </a:r>
            <a:r>
              <a:rPr sz="2800" b="1" spc="0" dirty="0" smtClean="0">
                <a:solidFill>
                  <a:srgbClr val="4D4D4D"/>
                </a:solidFill>
                <a:latin typeface="Arial"/>
                <a:cs typeface="Arial"/>
              </a:rPr>
              <a:t>1</a:t>
            </a:r>
            <a:endParaRPr sz="2800">
              <a:latin typeface="Arial"/>
              <a:cs typeface="Arial"/>
            </a:endParaRPr>
          </a:p>
          <a:p>
            <a:pPr marL="21407" marR="2728">
              <a:lnSpc>
                <a:spcPts val="2880"/>
              </a:lnSpc>
            </a:pPr>
            <a:r>
              <a:rPr sz="2800" spc="0" dirty="0" smtClean="0">
                <a:solidFill>
                  <a:srgbClr val="4D4D4D"/>
                </a:solidFill>
                <a:latin typeface="Arial"/>
                <a:cs typeface="Arial"/>
              </a:rPr>
              <a:t>82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7494" y="6102324"/>
            <a:ext cx="613511" cy="14067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7537" marR="23949">
              <a:lnSpc>
                <a:spcPts val="2245"/>
              </a:lnSpc>
              <a:spcBef>
                <a:spcPts val="112"/>
              </a:spcBef>
            </a:pPr>
            <a:r>
              <a:rPr sz="2100" dirty="0" smtClean="0">
                <a:solidFill>
                  <a:srgbClr val="4D4D4D"/>
                </a:solidFill>
                <a:latin typeface="Arial"/>
                <a:cs typeface="Arial"/>
              </a:rPr>
              <a:t>P</a:t>
            </a:r>
            <a:r>
              <a:rPr sz="2100" dirty="0" smtClean="0">
                <a:solidFill>
                  <a:srgbClr val="5E5E5E"/>
                </a:solidFill>
                <a:latin typeface="Arial"/>
                <a:cs typeface="Arial"/>
              </a:rPr>
              <a:t>i</a:t>
            </a:r>
            <a:r>
              <a:rPr sz="2100" dirty="0" smtClean="0">
                <a:solidFill>
                  <a:srgbClr val="4D4D4D"/>
                </a:solidFill>
                <a:latin typeface="Arial"/>
                <a:cs typeface="Arial"/>
              </a:rPr>
              <a:t>lar</a:t>
            </a:r>
            <a:endParaRPr sz="2100">
              <a:latin typeface="Arial"/>
              <a:cs typeface="Arial"/>
            </a:endParaRPr>
          </a:p>
          <a:p>
            <a:pPr marL="38827" marR="26662">
              <a:lnSpc>
                <a:spcPct val="95825"/>
              </a:lnSpc>
              <a:spcBef>
                <a:spcPts val="352"/>
              </a:spcBef>
            </a:pPr>
            <a:r>
              <a:rPr sz="2100" dirty="0" smtClean="0">
                <a:solidFill>
                  <a:srgbClr val="4D4D4D"/>
                </a:solidFill>
                <a:latin typeface="Arial"/>
                <a:cs typeface="Arial"/>
              </a:rPr>
              <a:t>P</a:t>
            </a:r>
            <a:r>
              <a:rPr sz="2100" dirty="0" smtClean="0">
                <a:solidFill>
                  <a:srgbClr val="5E5E5E"/>
                </a:solidFill>
                <a:latin typeface="Arial"/>
                <a:cs typeface="Arial"/>
              </a:rPr>
              <a:t>i</a:t>
            </a:r>
            <a:r>
              <a:rPr sz="2100" dirty="0" smtClean="0">
                <a:solidFill>
                  <a:srgbClr val="4D4D4D"/>
                </a:solidFill>
                <a:latin typeface="Arial"/>
                <a:cs typeface="Arial"/>
              </a:rPr>
              <a:t>lar</a:t>
            </a:r>
            <a:endParaRPr sz="2100">
              <a:latin typeface="Arial"/>
              <a:cs typeface="Arial"/>
            </a:endParaRPr>
          </a:p>
          <a:p>
            <a:pPr marL="21409">
              <a:lnSpc>
                <a:spcPct val="95825"/>
              </a:lnSpc>
              <a:spcBef>
                <a:spcPts val="602"/>
              </a:spcBef>
            </a:pPr>
            <a:r>
              <a:rPr sz="2100" spc="0" dirty="0" smtClean="0">
                <a:solidFill>
                  <a:srgbClr val="4D4D4D"/>
                </a:solidFill>
                <a:latin typeface="Arial"/>
                <a:cs typeface="Arial"/>
              </a:rPr>
              <a:t>Viga</a:t>
            </a:r>
            <a:endParaRPr sz="2100">
              <a:latin typeface="Arial"/>
              <a:cs typeface="Arial"/>
            </a:endParaRPr>
          </a:p>
          <a:p>
            <a:pPr marL="12700" marR="16482">
              <a:lnSpc>
                <a:spcPct val="95825"/>
              </a:lnSpc>
              <a:spcBef>
                <a:spcPts val="465"/>
              </a:spcBef>
            </a:pPr>
            <a:r>
              <a:rPr sz="2100" spc="0" dirty="0" smtClean="0">
                <a:solidFill>
                  <a:srgbClr val="5E5E5E"/>
                </a:solidFill>
                <a:latin typeface="Arial"/>
                <a:cs typeface="Arial"/>
              </a:rPr>
              <a:t>V</a:t>
            </a:r>
            <a:r>
              <a:rPr sz="2100" spc="0" dirty="0" smtClean="0">
                <a:solidFill>
                  <a:srgbClr val="4D4D4D"/>
                </a:solidFill>
                <a:latin typeface="Arial"/>
                <a:cs typeface="Arial"/>
              </a:rPr>
              <a:t>iga</a:t>
            </a:r>
            <a:endParaRPr sz="21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615803" y="6102324"/>
            <a:ext cx="1449692" cy="14067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4954" marR="40005">
              <a:lnSpc>
                <a:spcPts val="2245"/>
              </a:lnSpc>
              <a:spcBef>
                <a:spcPts val="112"/>
              </a:spcBef>
            </a:pPr>
            <a:r>
              <a:rPr sz="2100" spc="0" dirty="0" smtClean="0">
                <a:solidFill>
                  <a:srgbClr val="4D4D4D"/>
                </a:solidFill>
                <a:latin typeface="Arial"/>
                <a:cs typeface="Arial"/>
              </a:rPr>
              <a:t>Inferior</a:t>
            </a:r>
            <a:endParaRPr sz="2100">
              <a:latin typeface="Arial"/>
              <a:cs typeface="Arial"/>
            </a:endParaRPr>
          </a:p>
          <a:p>
            <a:pPr marL="38827" marR="40005">
              <a:lnSpc>
                <a:spcPct val="95825"/>
              </a:lnSpc>
              <a:spcBef>
                <a:spcPts val="352"/>
              </a:spcBef>
            </a:pPr>
            <a:r>
              <a:rPr sz="2100" dirty="0" smtClean="0">
                <a:solidFill>
                  <a:srgbClr val="4D4D4D"/>
                </a:solidFill>
                <a:latin typeface="Arial"/>
                <a:cs typeface="Arial"/>
              </a:rPr>
              <a:t>Super</a:t>
            </a:r>
            <a:r>
              <a:rPr sz="2100" dirty="0" smtClean="0">
                <a:solidFill>
                  <a:srgbClr val="5E5E5E"/>
                </a:solidFill>
                <a:latin typeface="Arial"/>
                <a:cs typeface="Arial"/>
              </a:rPr>
              <a:t>i</a:t>
            </a:r>
            <a:r>
              <a:rPr sz="2100" dirty="0" smtClean="0">
                <a:solidFill>
                  <a:srgbClr val="4D4D4D"/>
                </a:solidFill>
                <a:latin typeface="Arial"/>
                <a:cs typeface="Arial"/>
              </a:rPr>
              <a:t>or</a:t>
            </a:r>
            <a:endParaRPr sz="2100">
              <a:latin typeface="Arial"/>
              <a:cs typeface="Arial"/>
            </a:endParaRPr>
          </a:p>
          <a:p>
            <a:pPr marL="38826" marR="7969">
              <a:lnSpc>
                <a:spcPct val="95825"/>
              </a:lnSpc>
              <a:spcBef>
                <a:spcPts val="602"/>
              </a:spcBef>
            </a:pPr>
            <a:r>
              <a:rPr sz="2100" dirty="0" smtClean="0">
                <a:solidFill>
                  <a:srgbClr val="4D4D4D"/>
                </a:solidFill>
                <a:latin typeface="Arial"/>
                <a:cs typeface="Arial"/>
              </a:rPr>
              <a:t>Long</a:t>
            </a:r>
            <a:r>
              <a:rPr sz="2100" dirty="0" smtClean="0">
                <a:solidFill>
                  <a:srgbClr val="5E5E5E"/>
                </a:solidFill>
                <a:latin typeface="Arial"/>
                <a:cs typeface="Arial"/>
              </a:rPr>
              <a:t>i</a:t>
            </a:r>
            <a:r>
              <a:rPr sz="2100" dirty="0" smtClean="0">
                <a:solidFill>
                  <a:srgbClr val="4D4D4D"/>
                </a:solidFill>
                <a:latin typeface="Arial"/>
                <a:cs typeface="Arial"/>
              </a:rPr>
              <a:t>tud</a:t>
            </a:r>
            <a:r>
              <a:rPr sz="2100" dirty="0" smtClean="0">
                <a:solidFill>
                  <a:srgbClr val="5E5E5E"/>
                </a:solidFill>
                <a:latin typeface="Arial"/>
                <a:cs typeface="Arial"/>
              </a:rPr>
              <a:t>i</a:t>
            </a:r>
            <a:r>
              <a:rPr sz="2100" dirty="0" smtClean="0">
                <a:solidFill>
                  <a:srgbClr val="4D4D4D"/>
                </a:solidFill>
                <a:latin typeface="Arial"/>
                <a:cs typeface="Arial"/>
              </a:rPr>
              <a:t>na</a:t>
            </a:r>
            <a:r>
              <a:rPr sz="2100" dirty="0" smtClean="0">
                <a:solidFill>
                  <a:srgbClr val="5E5E5E"/>
                </a:solidFill>
                <a:latin typeface="Arial"/>
                <a:cs typeface="Arial"/>
              </a:rPr>
              <a:t>l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465"/>
              </a:spcBef>
            </a:pPr>
            <a:r>
              <a:rPr sz="2100" dirty="0" smtClean="0">
                <a:solidFill>
                  <a:srgbClr val="4D4D4D"/>
                </a:solidFill>
                <a:latin typeface="Arial"/>
                <a:cs typeface="Arial"/>
              </a:rPr>
              <a:t>Trans</a:t>
            </a:r>
            <a:r>
              <a:rPr sz="2100" dirty="0" smtClean="0">
                <a:solidFill>
                  <a:srgbClr val="5E5E5E"/>
                </a:solidFill>
                <a:latin typeface="Arial"/>
                <a:cs typeface="Arial"/>
              </a:rPr>
              <a:t>v</a:t>
            </a:r>
            <a:r>
              <a:rPr sz="2100" dirty="0" smtClean="0">
                <a:solidFill>
                  <a:srgbClr val="4D4D4D"/>
                </a:solidFill>
                <a:latin typeface="Arial"/>
                <a:cs typeface="Arial"/>
              </a:rPr>
              <a:t>ersa</a:t>
            </a:r>
            <a:r>
              <a:rPr sz="2100" dirty="0" smtClean="0">
                <a:solidFill>
                  <a:srgbClr val="5E5E5E"/>
                </a:solidFill>
                <a:latin typeface="Arial"/>
                <a:cs typeface="Arial"/>
              </a:rPr>
              <a:t>l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4621911" y="1891365"/>
            <a:ext cx="4726432" cy="470234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4365485" algn="ctr">
              <a:lnSpc>
                <a:spcPts val="2145"/>
              </a:lnSpc>
              <a:spcBef>
                <a:spcPts val="107"/>
              </a:spcBef>
            </a:pPr>
            <a:r>
              <a:rPr sz="2100" spc="0" dirty="0" smtClean="0">
                <a:solidFill>
                  <a:srgbClr val="464646"/>
                </a:solidFill>
                <a:latin typeface="Arial"/>
                <a:cs typeface="Arial"/>
              </a:rPr>
              <a:t>A2</a:t>
            </a:r>
            <a:endParaRPr sz="2100">
              <a:latin typeface="Arial"/>
              <a:cs typeface="Arial"/>
            </a:endParaRPr>
          </a:p>
          <a:p>
            <a:pPr marL="2138070" marR="2175969" algn="ctr">
              <a:lnSpc>
                <a:spcPct val="95825"/>
              </a:lnSpc>
              <a:spcBef>
                <a:spcPts val="22849"/>
              </a:spcBef>
            </a:pPr>
            <a:r>
              <a:rPr sz="2100" spc="0" dirty="0" smtClean="0">
                <a:solidFill>
                  <a:srgbClr val="464646"/>
                </a:solidFill>
                <a:latin typeface="Arial"/>
                <a:cs typeface="Arial"/>
              </a:rPr>
              <a:t>81</a:t>
            </a:r>
            <a:endParaRPr sz="2100">
              <a:latin typeface="Arial"/>
              <a:cs typeface="Arial"/>
            </a:endParaRPr>
          </a:p>
          <a:p>
            <a:pPr marL="68884" marR="4443857" algn="ctr">
              <a:lnSpc>
                <a:spcPct val="95825"/>
              </a:lnSpc>
              <a:spcBef>
                <a:spcPts val="876"/>
              </a:spcBef>
            </a:pPr>
            <a:r>
              <a:rPr sz="2100" spc="0" dirty="0" smtClean="0">
                <a:solidFill>
                  <a:srgbClr val="464646"/>
                </a:solidFill>
                <a:latin typeface="Arial"/>
                <a:cs typeface="Arial"/>
              </a:rPr>
              <a:t>1</a:t>
            </a:r>
            <a:endParaRPr sz="21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55827" y="2093722"/>
            <a:ext cx="3158871" cy="14693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05299" y="1270000"/>
            <a:ext cx="0" cy="5194299"/>
          </a:xfrm>
          <a:custGeom>
            <a:avLst/>
            <a:gdLst/>
            <a:ahLst/>
            <a:cxnLst/>
            <a:rect l="l" t="t" r="r" b="b"/>
            <a:pathLst>
              <a:path h="5194299">
                <a:moveTo>
                  <a:pt x="0" y="5194299"/>
                </a:moveTo>
                <a:lnTo>
                  <a:pt x="0" y="0"/>
                </a:lnTo>
              </a:path>
            </a:pathLst>
          </a:custGeom>
          <a:ln w="63499">
            <a:solidFill>
              <a:srgbClr val="9C9C9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21911" y="1902206"/>
            <a:ext cx="4726432" cy="46915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54599" y="1308100"/>
            <a:ext cx="0" cy="1587499"/>
          </a:xfrm>
          <a:custGeom>
            <a:avLst/>
            <a:gdLst/>
            <a:ahLst/>
            <a:cxnLst/>
            <a:rect l="l" t="t" r="r" b="b"/>
            <a:pathLst>
              <a:path h="1587499">
                <a:moveTo>
                  <a:pt x="0" y="1587499"/>
                </a:moveTo>
                <a:lnTo>
                  <a:pt x="0" y="0"/>
                </a:lnTo>
              </a:path>
            </a:pathLst>
          </a:custGeom>
          <a:ln w="12699">
            <a:solidFill>
              <a:srgbClr val="9C9C9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65899" y="2832100"/>
            <a:ext cx="457199" cy="0"/>
          </a:xfrm>
          <a:custGeom>
            <a:avLst/>
            <a:gdLst/>
            <a:ahLst/>
            <a:cxnLst/>
            <a:rect l="l" t="t" r="r" b="b"/>
            <a:pathLst>
              <a:path w="457199">
                <a:moveTo>
                  <a:pt x="0" y="0"/>
                </a:moveTo>
                <a:lnTo>
                  <a:pt x="457199" y="0"/>
                </a:lnTo>
              </a:path>
            </a:pathLst>
          </a:custGeom>
          <a:ln w="12699">
            <a:solidFill>
              <a:srgbClr val="C1C1C1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84699" y="3784600"/>
            <a:ext cx="0" cy="800099"/>
          </a:xfrm>
          <a:custGeom>
            <a:avLst/>
            <a:gdLst/>
            <a:ahLst/>
            <a:cxnLst/>
            <a:rect l="l" t="t" r="r" b="b"/>
            <a:pathLst>
              <a:path h="800099">
                <a:moveTo>
                  <a:pt x="0" y="800099"/>
                </a:moveTo>
                <a:lnTo>
                  <a:pt x="0" y="0"/>
                </a:lnTo>
              </a:path>
            </a:pathLst>
          </a:custGeom>
          <a:ln w="12699">
            <a:solidFill>
              <a:srgbClr val="9C9C9C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64099" y="4838700"/>
            <a:ext cx="0" cy="1638299"/>
          </a:xfrm>
          <a:custGeom>
            <a:avLst/>
            <a:gdLst/>
            <a:ahLst/>
            <a:cxnLst/>
            <a:rect l="l" t="t" r="r" b="b"/>
            <a:pathLst>
              <a:path h="1638299">
                <a:moveTo>
                  <a:pt x="0" y="1638299"/>
                </a:moveTo>
                <a:lnTo>
                  <a:pt x="0" y="0"/>
                </a:lnTo>
              </a:path>
            </a:pathLst>
          </a:custGeom>
          <a:ln w="12699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6565899" y="2692400"/>
            <a:ext cx="45719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1159" y="1018044"/>
            <a:ext cx="2648233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EN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B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LE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,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74135" y="1018044"/>
            <a:ext cx="2296145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-9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E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601996" y="1018044"/>
            <a:ext cx="31934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y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6056251" y="1018044"/>
            <a:ext cx="368020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C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9" dirty="0" smtClean="0">
                <a:solidFill>
                  <a:srgbClr val="FFFFFF"/>
                </a:solidFill>
                <a:latin typeface="Euphemia"/>
                <a:cs typeface="Euphemia"/>
              </a:rPr>
              <a:t>P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L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A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M</a:t>
            </a:r>
            <a:r>
              <a:rPr sz="3500" spc="-4" dirty="0" smtClean="0">
                <a:solidFill>
                  <a:srgbClr val="FFFFFF"/>
                </a:solidFill>
                <a:latin typeface="Euphemia"/>
                <a:cs typeface="Euphemia"/>
              </a:rPr>
              <a:t>IEN</a:t>
            </a:r>
            <a:r>
              <a:rPr sz="3500" spc="14" dirty="0" smtClean="0">
                <a:solidFill>
                  <a:srgbClr val="FFFFFF"/>
                </a:solidFill>
                <a:latin typeface="Euphemia"/>
                <a:cs typeface="Euphemia"/>
              </a:rPr>
              <a:t>T</a:t>
            </a:r>
            <a:r>
              <a:rPr sz="3500" spc="4" dirty="0" smtClean="0">
                <a:solidFill>
                  <a:srgbClr val="FFFFFF"/>
                </a:solidFill>
                <a:latin typeface="Euphemia"/>
                <a:cs typeface="Euphemia"/>
              </a:rPr>
              <a:t>O</a:t>
            </a:r>
            <a:r>
              <a:rPr sz="3500" spc="0" dirty="0" smtClean="0">
                <a:solidFill>
                  <a:srgbClr val="FFFFFF"/>
                </a:solidFill>
                <a:latin typeface="Euphemia"/>
                <a:cs typeface="Euphemia"/>
              </a:rPr>
              <a:t>S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0" y="114300"/>
            <a:ext cx="10058400" cy="754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883" y="176796"/>
            <a:ext cx="227743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4" dirty="0" smtClean="0">
                <a:latin typeface="Euphemia"/>
                <a:cs typeface="Euphemia"/>
              </a:rPr>
              <a:t>EN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4" dirty="0" smtClean="0">
                <a:latin typeface="Euphemia"/>
                <a:cs typeface="Euphemia"/>
              </a:rPr>
              <a:t>M</a:t>
            </a:r>
            <a:r>
              <a:rPr sz="3500" spc="0" dirty="0" smtClean="0">
                <a:latin typeface="Euphemia"/>
                <a:cs typeface="Euphemia"/>
              </a:rPr>
              <a:t>B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E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97703" y="176796"/>
            <a:ext cx="117942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-9" dirty="0" smtClean="0">
                <a:latin typeface="Euphemia"/>
                <a:cs typeface="Euphemia"/>
              </a:rPr>
              <a:t>C</a:t>
            </a:r>
            <a:r>
              <a:rPr sz="3500" spc="14" dirty="0" smtClean="0">
                <a:latin typeface="Euphemia"/>
                <a:cs typeface="Euphemia"/>
              </a:rPr>
              <a:t>A</a:t>
            </a:r>
            <a:r>
              <a:rPr sz="3500" spc="-4" dirty="0" smtClean="0">
                <a:latin typeface="Euphemia"/>
                <a:cs typeface="Euphemia"/>
              </a:rPr>
              <a:t>J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480" y="176796"/>
            <a:ext cx="352984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0" dirty="0" smtClean="0">
                <a:latin typeface="Euphemia"/>
                <a:cs typeface="Euphemia"/>
              </a:rPr>
              <a:t>Y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95358" y="176796"/>
            <a:ext cx="1529389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E</a:t>
            </a:r>
            <a:r>
              <a:rPr sz="3500" spc="-9" dirty="0" smtClean="0">
                <a:latin typeface="Euphemia"/>
                <a:cs typeface="Euphemia"/>
              </a:rPr>
              <a:t>S</a:t>
            </a:r>
            <a:r>
              <a:rPr sz="3500" spc="9" dirty="0" smtClean="0">
                <a:latin typeface="Euphemia"/>
                <a:cs typeface="Euphemia"/>
              </a:rPr>
              <a:t>P</a:t>
            </a:r>
            <a:r>
              <a:rPr sz="3500" spc="4" dirty="0" smtClean="0">
                <a:latin typeface="Euphemia"/>
                <a:cs typeface="Euphemia"/>
              </a:rPr>
              <a:t>I</a:t>
            </a:r>
            <a:r>
              <a:rPr sz="3500" spc="-9" dirty="0" smtClean="0">
                <a:latin typeface="Euphemia"/>
                <a:cs typeface="Euphemia"/>
              </a:rPr>
              <a:t>G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883" y="713244"/>
            <a:ext cx="1057750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O</a:t>
            </a:r>
            <a:r>
              <a:rPr sz="3500" spc="0" dirty="0" smtClean="0">
                <a:latin typeface="Euphemia"/>
                <a:cs typeface="Euphemia"/>
              </a:rPr>
              <a:t>N</a:t>
            </a:r>
            <a:endParaRPr sz="3500">
              <a:latin typeface="Euphemia"/>
              <a:cs typeface="Euphemia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278292" y="713244"/>
            <a:ext cx="1781352" cy="471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715"/>
              </a:lnSpc>
              <a:spcBef>
                <a:spcPts val="185"/>
              </a:spcBef>
            </a:pPr>
            <a:r>
              <a:rPr sz="3500" spc="4" dirty="0" smtClean="0">
                <a:latin typeface="Euphemia"/>
                <a:cs typeface="Euphemia"/>
              </a:rPr>
              <a:t>C</a:t>
            </a:r>
            <a:r>
              <a:rPr sz="3500" spc="-4" dirty="0" smtClean="0">
                <a:latin typeface="Euphemia"/>
                <a:cs typeface="Euphemia"/>
              </a:rPr>
              <a:t>L</a:t>
            </a:r>
            <a:r>
              <a:rPr sz="3500" spc="0" dirty="0" smtClean="0">
                <a:latin typeface="Euphemia"/>
                <a:cs typeface="Euphemia"/>
              </a:rPr>
              <a:t>AV</a:t>
            </a:r>
            <a:r>
              <a:rPr sz="3500" spc="-4" dirty="0" smtClean="0">
                <a:latin typeface="Euphemia"/>
                <a:cs typeface="Euphemia"/>
              </a:rPr>
              <a:t>IJ</a:t>
            </a:r>
            <a:r>
              <a:rPr sz="3500" spc="0" dirty="0" smtClean="0">
                <a:latin typeface="Euphemia"/>
                <a:cs typeface="Euphemia"/>
              </a:rPr>
              <a:t>A</a:t>
            </a:r>
            <a:endParaRPr sz="3500">
              <a:latin typeface="Euphemia"/>
              <a:cs typeface="Euphem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509</Words>
  <Application>Microsoft Office PowerPoint</Application>
  <PresentationFormat>Personalizado</PresentationFormat>
  <Paragraphs>407</Paragraphs>
  <Slides>84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84</vt:i4>
      </vt:variant>
    </vt:vector>
  </HeadingPairs>
  <TitlesOfParts>
    <vt:vector size="89" baseType="lpstr">
      <vt:lpstr>Arial</vt:lpstr>
      <vt:lpstr>Calibri</vt:lpstr>
      <vt:lpstr>Euphemia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García Abarca</dc:creator>
  <cp:lastModifiedBy>Fernando García Abarca</cp:lastModifiedBy>
  <cp:revision>1</cp:revision>
  <dcterms:modified xsi:type="dcterms:W3CDTF">2015-07-13T02:28:13Z</dcterms:modified>
</cp:coreProperties>
</file>