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F672-A64F-4E33-83F6-DE94767955A0}" type="datetimeFigureOut">
              <a:rPr lang="es-PA" smtClean="0"/>
              <a:t>11/7/15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A5545-5475-42D7-967D-ECA8735274B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F672-A64F-4E33-83F6-DE94767955A0}" type="datetimeFigureOut">
              <a:rPr lang="es-PA" smtClean="0"/>
              <a:t>11/7/15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A5545-5475-42D7-967D-ECA8735274B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F672-A64F-4E33-83F6-DE94767955A0}" type="datetimeFigureOut">
              <a:rPr lang="es-PA" smtClean="0"/>
              <a:t>11/7/15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A5545-5475-42D7-967D-ECA8735274B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F672-A64F-4E33-83F6-DE94767955A0}" type="datetimeFigureOut">
              <a:rPr lang="es-PA" smtClean="0"/>
              <a:t>11/7/15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A5545-5475-42D7-967D-ECA8735274B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F672-A64F-4E33-83F6-DE94767955A0}" type="datetimeFigureOut">
              <a:rPr lang="es-PA" smtClean="0"/>
              <a:t>11/7/15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A5545-5475-42D7-967D-ECA8735274B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F672-A64F-4E33-83F6-DE94767955A0}" type="datetimeFigureOut">
              <a:rPr lang="es-PA" smtClean="0"/>
              <a:t>11/7/15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A5545-5475-42D7-967D-ECA8735274BB}" type="slidenum">
              <a:rPr lang="es-PA" smtClean="0"/>
              <a:t>‹Nº›</a:t>
            </a:fld>
            <a:endParaRPr lang="es-P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F672-A64F-4E33-83F6-DE94767955A0}" type="datetimeFigureOut">
              <a:rPr lang="es-PA" smtClean="0"/>
              <a:t>11/7/15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A5545-5475-42D7-967D-ECA8735274B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F672-A64F-4E33-83F6-DE94767955A0}" type="datetimeFigureOut">
              <a:rPr lang="es-PA" smtClean="0"/>
              <a:t>11/7/15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A5545-5475-42D7-967D-ECA8735274B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F672-A64F-4E33-83F6-DE94767955A0}" type="datetimeFigureOut">
              <a:rPr lang="es-PA" smtClean="0"/>
              <a:t>11/7/15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A5545-5475-42D7-967D-ECA8735274B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F672-A64F-4E33-83F6-DE94767955A0}" type="datetimeFigureOut">
              <a:rPr lang="es-PA" smtClean="0"/>
              <a:t>11/7/15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9A5545-5475-42D7-967D-ECA8735274B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F672-A64F-4E33-83F6-DE94767955A0}" type="datetimeFigureOut">
              <a:rPr lang="es-PA" smtClean="0"/>
              <a:t>11/7/15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A5545-5475-42D7-967D-ECA8735274B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C5CF672-A64F-4E33-83F6-DE94767955A0}" type="datetimeFigureOut">
              <a:rPr lang="es-PA" smtClean="0"/>
              <a:t>11/7/15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E9A5545-5475-42D7-967D-ECA8735274BB}" type="slidenum">
              <a:rPr lang="es-PA" smtClean="0"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PERSONAL\Desktop\Power%20Point%20con%20Recursos\La%20Mediacion%20como%20Metodo%20Apropiado%20para%20la%20Gestion%20de%20Conflictos%20Societarios.doc" TargetMode="External"/><Relationship Id="rId7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file:///C:\Users\PERSONAL\Desktop\Power%20Point%20con%20Recursos\Mediaci&#195;&#179;n%20de%20Conflictos-%20&#194;&#191;Qu&#195;&#169;%20&#194;&#191;Qui&#195;&#169;n%20&#194;&#191;C&#195;&#179;mo%20&#194;&#191;Cu&#195;&#161;ndo%20y%20&#194;&#191;Por%20qu&#195;&#169;.mp4" TargetMode="External"/><Relationship Id="rId5" Type="http://schemas.openxmlformats.org/officeDocument/2006/relationships/hyperlink" Target="file:///C:\Users\PERSONAL\Desktop\Power%20Point%20con%20Recursos\MEDIACI&#211;N%20-%20PROCESO%20Y%20T&#201;CNICAS.PPT" TargetMode="External"/><Relationship Id="rId4" Type="http://schemas.openxmlformats.org/officeDocument/2006/relationships/hyperlink" Target="file:///C:\Users\PERSONAL\Desktop\Power%20Point%20con%20Recursos\mediaci&#243;n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>
            <a:hlinkClick r:id="rId2" action="ppaction://hlinksldjump"/>
          </p:cNvPr>
          <p:cNvSpPr/>
          <p:nvPr/>
        </p:nvSpPr>
        <p:spPr>
          <a:xfrm>
            <a:off x="539552" y="1412776"/>
            <a:ext cx="2808312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b="1" dirty="0" smtClean="0">
                <a:solidFill>
                  <a:schemeClr val="tx1"/>
                </a:solidFill>
              </a:rPr>
              <a:t>INTRODUCCIÓN</a:t>
            </a:r>
            <a:endParaRPr lang="es-PA" b="1" dirty="0">
              <a:solidFill>
                <a:schemeClr val="tx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39552" y="620688"/>
            <a:ext cx="2808312" cy="7200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b="1" dirty="0" smtClean="0">
                <a:solidFill>
                  <a:schemeClr val="tx1"/>
                </a:solidFill>
              </a:rPr>
              <a:t>REFLEXIÓN</a:t>
            </a:r>
            <a:endParaRPr lang="es-PA" b="1" dirty="0">
              <a:solidFill>
                <a:schemeClr val="tx1"/>
              </a:solidFill>
            </a:endParaRPr>
          </a:p>
        </p:txBody>
      </p:sp>
      <p:sp>
        <p:nvSpPr>
          <p:cNvPr id="6" name="5 Rectángulo">
            <a:hlinkClick r:id="rId3" action="ppaction://hlinkfile"/>
          </p:cNvPr>
          <p:cNvSpPr/>
          <p:nvPr/>
        </p:nvSpPr>
        <p:spPr>
          <a:xfrm>
            <a:off x="539552" y="2204864"/>
            <a:ext cx="2808312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b="1" dirty="0" smtClean="0">
                <a:solidFill>
                  <a:schemeClr val="tx1"/>
                </a:solidFill>
              </a:rPr>
              <a:t>MEDIACIÓN.DOC</a:t>
            </a:r>
            <a:endParaRPr lang="es-PA" b="1" dirty="0">
              <a:solidFill>
                <a:schemeClr val="tx1"/>
              </a:solidFill>
            </a:endParaRPr>
          </a:p>
        </p:txBody>
      </p:sp>
      <p:sp>
        <p:nvSpPr>
          <p:cNvPr id="7" name="6 Rectángulo">
            <a:hlinkClick r:id="rId4" action="ppaction://hlinkfile"/>
          </p:cNvPr>
          <p:cNvSpPr/>
          <p:nvPr/>
        </p:nvSpPr>
        <p:spPr>
          <a:xfrm>
            <a:off x="539552" y="2996952"/>
            <a:ext cx="2808312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b="1" dirty="0" smtClean="0">
                <a:solidFill>
                  <a:schemeClr val="tx1"/>
                </a:solidFill>
              </a:rPr>
              <a:t>MEDIACIÓN.PDF</a:t>
            </a:r>
            <a:endParaRPr lang="es-PA" b="1" dirty="0">
              <a:solidFill>
                <a:schemeClr val="tx1"/>
              </a:solidFill>
            </a:endParaRPr>
          </a:p>
        </p:txBody>
      </p:sp>
      <p:sp>
        <p:nvSpPr>
          <p:cNvPr id="8" name="7 Rectángulo">
            <a:hlinkClick r:id="rId5" action="ppaction://hlinkpres?slideindex=1&amp;slidetitle="/>
          </p:cNvPr>
          <p:cNvSpPr/>
          <p:nvPr/>
        </p:nvSpPr>
        <p:spPr>
          <a:xfrm>
            <a:off x="539552" y="3861048"/>
            <a:ext cx="2808312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b="1" dirty="0" smtClean="0">
                <a:solidFill>
                  <a:schemeClr val="tx1"/>
                </a:solidFill>
              </a:rPr>
              <a:t>MEDIACIÓN.PPT</a:t>
            </a:r>
            <a:endParaRPr lang="es-PA" b="1" dirty="0">
              <a:solidFill>
                <a:schemeClr val="tx1"/>
              </a:solidFill>
            </a:endParaRPr>
          </a:p>
        </p:txBody>
      </p:sp>
      <p:sp>
        <p:nvSpPr>
          <p:cNvPr id="9" name="8 Rectángulo">
            <a:hlinkClick r:id="rId6" action="ppaction://hlinkfile"/>
          </p:cNvPr>
          <p:cNvSpPr/>
          <p:nvPr/>
        </p:nvSpPr>
        <p:spPr>
          <a:xfrm>
            <a:off x="539552" y="4725144"/>
            <a:ext cx="2808312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b="1" dirty="0" smtClean="0">
                <a:solidFill>
                  <a:schemeClr val="tx1"/>
                </a:solidFill>
              </a:rPr>
              <a:t>VIDEO</a:t>
            </a:r>
            <a:endParaRPr lang="es-PA" b="1" dirty="0">
              <a:solidFill>
                <a:schemeClr val="tx1"/>
              </a:solidFill>
            </a:endParaRPr>
          </a:p>
        </p:txBody>
      </p:sp>
      <p:sp>
        <p:nvSpPr>
          <p:cNvPr id="10" name="9 Rectángulo">
            <a:hlinkClick r:id="rId7" action="ppaction://hlinksldjump"/>
          </p:cNvPr>
          <p:cNvSpPr/>
          <p:nvPr/>
        </p:nvSpPr>
        <p:spPr>
          <a:xfrm>
            <a:off x="539552" y="5517232"/>
            <a:ext cx="2808312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b="1" dirty="0" smtClean="0">
                <a:solidFill>
                  <a:schemeClr val="tx1"/>
                </a:solidFill>
              </a:rPr>
              <a:t>CONCLUSIONES</a:t>
            </a:r>
            <a:endParaRPr lang="es-PA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851920" y="620688"/>
            <a:ext cx="4968552" cy="563231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A" b="1" dirty="0" smtClean="0"/>
              <a:t>UNIVERSIDAD AUTÓNOMA DE CHIRIQUÍ</a:t>
            </a:r>
          </a:p>
          <a:p>
            <a:pPr algn="ctr"/>
            <a:r>
              <a:rPr lang="es-PA" b="1" dirty="0" smtClean="0"/>
              <a:t>FACULTAD DE CIENCIAS DE LA EDUCACIÓN</a:t>
            </a:r>
          </a:p>
          <a:p>
            <a:pPr algn="ctr"/>
            <a:r>
              <a:rPr lang="es-PA" b="1" dirty="0" smtClean="0"/>
              <a:t>POSTGRADO EN DOCENCIA SUPERIOR</a:t>
            </a:r>
          </a:p>
          <a:p>
            <a:pPr algn="ctr"/>
            <a:endParaRPr lang="es-PA" b="1" dirty="0"/>
          </a:p>
          <a:p>
            <a:pPr algn="ctr"/>
            <a:r>
              <a:rPr lang="es-PA" b="1" dirty="0" smtClean="0"/>
              <a:t>CURSO PDS750</a:t>
            </a:r>
          </a:p>
          <a:p>
            <a:pPr algn="ctr"/>
            <a:endParaRPr lang="es-PA" b="1" dirty="0"/>
          </a:p>
          <a:p>
            <a:pPr algn="ctr"/>
            <a:r>
              <a:rPr lang="es-PA" b="1" dirty="0" smtClean="0"/>
              <a:t>TEMA:</a:t>
            </a:r>
          </a:p>
          <a:p>
            <a:pPr algn="ctr"/>
            <a:r>
              <a:rPr lang="es-PA" b="1" dirty="0" smtClean="0"/>
              <a:t>MEDIACIÓN</a:t>
            </a:r>
          </a:p>
          <a:p>
            <a:pPr algn="ctr"/>
            <a:endParaRPr lang="es-PA" b="1" dirty="0"/>
          </a:p>
          <a:p>
            <a:pPr algn="ctr"/>
            <a:r>
              <a:rPr lang="es-PA" b="1" dirty="0" smtClean="0"/>
              <a:t>INTEGRANTES:</a:t>
            </a:r>
          </a:p>
          <a:p>
            <a:pPr algn="ctr"/>
            <a:r>
              <a:rPr lang="es-PA" b="1" dirty="0" smtClean="0"/>
              <a:t>MRTHA RÍOS</a:t>
            </a:r>
          </a:p>
          <a:p>
            <a:pPr algn="ctr"/>
            <a:r>
              <a:rPr lang="es-PA" b="1" dirty="0" smtClean="0"/>
              <a:t>ERICK DEL CID</a:t>
            </a:r>
          </a:p>
          <a:p>
            <a:pPr algn="ctr"/>
            <a:endParaRPr lang="es-PA" b="1" dirty="0"/>
          </a:p>
          <a:p>
            <a:pPr algn="ctr"/>
            <a:r>
              <a:rPr lang="es-PA" b="1" dirty="0" smtClean="0"/>
              <a:t>FACILITADOR:</a:t>
            </a:r>
          </a:p>
          <a:p>
            <a:pPr algn="ctr"/>
            <a:r>
              <a:rPr lang="es-PA" b="1" dirty="0" smtClean="0"/>
              <a:t>EDWARD CEDEÑO</a:t>
            </a:r>
          </a:p>
          <a:p>
            <a:pPr algn="ctr"/>
            <a:endParaRPr lang="es-PA" b="1" dirty="0"/>
          </a:p>
          <a:p>
            <a:pPr algn="ctr"/>
            <a:r>
              <a:rPr lang="es-PA" b="1" dirty="0" smtClean="0"/>
              <a:t>FECHA:</a:t>
            </a:r>
          </a:p>
          <a:p>
            <a:pPr algn="ctr"/>
            <a:r>
              <a:rPr lang="es-PA" b="1" dirty="0" smtClean="0"/>
              <a:t>11/7/2015</a:t>
            </a:r>
          </a:p>
          <a:p>
            <a:pPr algn="ctr"/>
            <a:endParaRPr lang="es-PA" b="1" dirty="0"/>
          </a:p>
          <a:p>
            <a:pPr algn="ctr"/>
            <a:endParaRPr lang="es-PA" b="1" dirty="0"/>
          </a:p>
        </p:txBody>
      </p:sp>
    </p:spTree>
    <p:extLst>
      <p:ext uri="{BB962C8B-B14F-4D97-AF65-F5344CB8AC3E}">
        <p14:creationId xmlns:p14="http://schemas.microsoft.com/office/powerpoint/2010/main" val="411086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63688" y="62068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b="1" dirty="0" smtClean="0"/>
              <a:t>INTRODUCCIÓN</a:t>
            </a:r>
            <a:endParaRPr lang="es-PA" b="1" dirty="0"/>
          </a:p>
        </p:txBody>
      </p:sp>
      <p:sp>
        <p:nvSpPr>
          <p:cNvPr id="3" name="2 Botón de acción: Hacia atrás o Anterior">
            <a:hlinkClick r:id="" action="ppaction://hlinkshowjump?jump=previousslide" highlightClick="1"/>
          </p:cNvPr>
          <p:cNvSpPr/>
          <p:nvPr/>
        </p:nvSpPr>
        <p:spPr>
          <a:xfrm>
            <a:off x="628451" y="5373216"/>
            <a:ext cx="1042416" cy="68237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659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63688" y="62068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b="1" dirty="0" smtClean="0"/>
              <a:t>CONCLUSIÓN</a:t>
            </a:r>
            <a:endParaRPr lang="es-PA" b="1" dirty="0"/>
          </a:p>
        </p:txBody>
      </p:sp>
      <p:sp>
        <p:nvSpPr>
          <p:cNvPr id="3" name="2 Botón de acción: Hacia atrás o Anterior">
            <a:hlinkClick r:id="" action="ppaction://hlinkshowjump?jump=firstslide" highlightClick="1"/>
          </p:cNvPr>
          <p:cNvSpPr/>
          <p:nvPr/>
        </p:nvSpPr>
        <p:spPr>
          <a:xfrm>
            <a:off x="755576" y="5733256"/>
            <a:ext cx="864096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18161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130</TotalTime>
  <Words>42</Words>
  <Application>Microsoft Office PowerPoint</Application>
  <PresentationFormat>Presentación en pantalla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Ángulos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PERSONAL</dc:creator>
  <cp:lastModifiedBy>PERSONAL</cp:lastModifiedBy>
  <cp:revision>7</cp:revision>
  <dcterms:created xsi:type="dcterms:W3CDTF">2015-07-11T16:43:06Z</dcterms:created>
  <dcterms:modified xsi:type="dcterms:W3CDTF">2015-07-11T18:53:22Z</dcterms:modified>
</cp:coreProperties>
</file>