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56E5F-3391-4EA1-A52C-400230DEA686}" type="datetimeFigureOut">
              <a:rPr lang="es-ES" smtClean="0"/>
              <a:t>19/01/2015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68F1-65B9-4946-B854-165648B83D9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s-ES_tradnl" sz="19900" dirty="0" err="1" smtClean="0">
                <a:solidFill>
                  <a:srgbClr val="FF0000"/>
                </a:solidFill>
              </a:rPr>
              <a:t>o</a:t>
            </a:r>
            <a:r>
              <a:rPr lang="es-ES_tradnl" sz="19900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ES_tradnl" sz="19900" dirty="0" err="1" smtClean="0">
                <a:solidFill>
                  <a:srgbClr val="FFFF00"/>
                </a:solidFill>
              </a:rPr>
              <a:t>c</a:t>
            </a:r>
            <a:r>
              <a:rPr lang="es-ES_tradnl" sz="19900" dirty="0" err="1" smtClean="0">
                <a:solidFill>
                  <a:srgbClr val="00B050"/>
                </a:solidFill>
              </a:rPr>
              <a:t>a</a:t>
            </a:r>
            <a:r>
              <a:rPr lang="es-ES_tradnl" sz="19900" dirty="0" err="1" smtClean="0">
                <a:solidFill>
                  <a:srgbClr val="0070C0"/>
                </a:solidFill>
              </a:rPr>
              <a:t>r</a:t>
            </a:r>
            <a:endParaRPr lang="es-ES" sz="199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091" y="2571744"/>
            <a:ext cx="339090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44"/>
            <a:ext cx="335755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500306"/>
            <a:ext cx="385763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85918" y="1500174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DANIEL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5074" y="121442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XABIER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728" y="292893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MIKEL</a:t>
            </a:r>
            <a:endParaRPr lang="es-E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44291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JAVIER</a:t>
            </a:r>
            <a:endParaRPr lang="es-ES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00298" y="592933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TELMO</a:t>
            </a:r>
            <a:endParaRPr lang="es-E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9124" y="592933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RODRIGO</a:t>
            </a:r>
            <a:endParaRPr lang="es-E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929454" y="492919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LEYRE</a:t>
            </a:r>
            <a:endParaRPr lang="es-E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314324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_tradnl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AIMAR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86182" y="42860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err="1" smtClean="0">
                <a:solidFill>
                  <a:schemeClr val="accent3">
                    <a:lumMod val="75000"/>
                  </a:schemeClr>
                </a:solidFill>
              </a:rPr>
              <a:t>nora</a:t>
            </a:r>
            <a:endParaRPr lang="es-E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034" y="71435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 smtClean="0">
                <a:solidFill>
                  <a:schemeClr val="accent6">
                    <a:lumMod val="50000"/>
                  </a:schemeClr>
                </a:solidFill>
              </a:rPr>
              <a:t>guillermo</a:t>
            </a:r>
            <a:endParaRPr lang="es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28838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</Words>
  <PresentationFormat>Presentación en pantalla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oscar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</dc:title>
  <dc:creator>W7002</dc:creator>
  <cp:lastModifiedBy>W7002</cp:lastModifiedBy>
  <cp:revision>7</cp:revision>
  <dcterms:created xsi:type="dcterms:W3CDTF">2015-01-08T12:13:50Z</dcterms:created>
  <dcterms:modified xsi:type="dcterms:W3CDTF">2015-01-19T12:13:10Z</dcterms:modified>
</cp:coreProperties>
</file>