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2A03-9D17-47DD-A601-F9E688648A37}" type="datetimeFigureOut">
              <a:rPr lang="es-ES" smtClean="0"/>
              <a:pPr/>
              <a:t>29/01/2015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94833-7433-4CE1-B6AA-06679B9282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2" y="0"/>
            <a:ext cx="10215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857552" y="-214338"/>
            <a:ext cx="8001056" cy="1470025"/>
          </a:xfrm>
        </p:spPr>
        <p:txBody>
          <a:bodyPr>
            <a:noAutofit/>
          </a:bodyPr>
          <a:lstStyle/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MINECRAF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14744" y="214290"/>
            <a:ext cx="7786742" cy="142876"/>
          </a:xfrm>
        </p:spPr>
        <p:txBody>
          <a:bodyPr>
            <a:noAutofit/>
          </a:bodyPr>
          <a:lstStyle/>
          <a:p>
            <a:r>
              <a:rPr lang="es-ES_tradnl" sz="6000" dirty="0" smtClean="0"/>
              <a:t>MINERO</a:t>
            </a:r>
            <a:endParaRPr lang="es-E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1.meristation.com/files/imagenes/general/minecraft-36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286544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14282" y="0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err="1" smtClean="0">
                <a:solidFill>
                  <a:schemeClr val="accent3">
                    <a:lumMod val="50000"/>
                  </a:schemeClr>
                </a:solidFill>
              </a:rPr>
              <a:t>Ouuuh</a:t>
            </a: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200" dirty="0" err="1" smtClean="0">
                <a:solidFill>
                  <a:schemeClr val="accent3">
                    <a:lumMod val="50000"/>
                  </a:schemeClr>
                </a:solidFill>
              </a:rPr>
              <a:t>Yeah</a:t>
            </a: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, Diamantes... </a:t>
            </a:r>
          </a:p>
          <a:p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De Lunes A Domingo Voy Todo Viciado, </a:t>
            </a:r>
          </a:p>
          <a:p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La Antorcha Prendida, Luz Por Todos Lados. </a:t>
            </a:r>
          </a:p>
          <a:p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Picando Y Picando, Y Yo No Te He Encontrado... </a:t>
            </a:r>
          </a:p>
          <a:p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Las Manecillas Giran, Ya Hay </a:t>
            </a:r>
            <a:r>
              <a:rPr lang="es-ES" sz="3200" dirty="0" err="1" smtClean="0">
                <a:solidFill>
                  <a:schemeClr val="accent3">
                    <a:lumMod val="50000"/>
                  </a:schemeClr>
                </a:solidFill>
              </a:rPr>
              <a:t>Zombies</a:t>
            </a: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 Sonando </a:t>
            </a:r>
          </a:p>
          <a:p>
            <a:r>
              <a:rPr lang="es-ES" sz="3200" dirty="0" err="1" smtClean="0">
                <a:solidFill>
                  <a:schemeClr val="accent3">
                    <a:lumMod val="50000"/>
                  </a:schemeClr>
                </a:solidFill>
              </a:rPr>
              <a:t>Bajandome</a:t>
            </a: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 La Vida Y No Voy Ni Armado... </a:t>
            </a:r>
          </a:p>
          <a:p>
            <a:r>
              <a:rPr lang="es-ES" sz="3200" dirty="0" err="1" smtClean="0">
                <a:solidFill>
                  <a:schemeClr val="accent3">
                    <a:lumMod val="50000"/>
                  </a:schemeClr>
                </a:solidFill>
              </a:rPr>
              <a:t>Bebiendome</a:t>
            </a: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 La Leche A Sorbos Y A Tragos </a:t>
            </a:r>
          </a:p>
          <a:p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Te Vi </a:t>
            </a:r>
            <a:r>
              <a:rPr lang="es-ES" sz="3200" dirty="0" err="1" smtClean="0">
                <a:solidFill>
                  <a:schemeClr val="accent3">
                    <a:lumMod val="50000"/>
                  </a:schemeClr>
                </a:solidFill>
              </a:rPr>
              <a:t>Asi</a:t>
            </a:r>
            <a:r>
              <a:rPr lang="es-ES" sz="3200" dirty="0" smtClean="0">
                <a:solidFill>
                  <a:schemeClr val="accent3">
                    <a:lumMod val="50000"/>
                  </a:schemeClr>
                </a:solidFill>
              </a:rPr>
              <a:t> De Frente Qué Tremendo Impacto, Pa' Picarte Un Poquito Dime.</a:t>
            </a:r>
            <a:endParaRPr lang="es-E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c05.deviantart.net/fs70/i/2013/008/3/c/x_vs_zero_en_minecraft_by_hordikthehedgehog-d5qx26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0" y="0"/>
            <a:ext cx="62150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Y Te Cuentan Qué Ya Me Vieron Solitario En La </a:t>
            </a:r>
            <a:r>
              <a:rPr lang="es-ES" sz="2400" dirty="0" err="1" smtClean="0"/>
              <a:t>Habitacion</a:t>
            </a:r>
            <a:r>
              <a:rPr lang="es-ES" sz="2400" dirty="0" smtClean="0"/>
              <a:t> </a:t>
            </a:r>
          </a:p>
          <a:p>
            <a:r>
              <a:rPr lang="es-ES" sz="2400" dirty="0" smtClean="0"/>
              <a:t>Qué Ya No Duermo Y </a:t>
            </a:r>
            <a:r>
              <a:rPr lang="es-ES" sz="2400" dirty="0" err="1" smtClean="0"/>
              <a:t>Desvsario</a:t>
            </a:r>
            <a:r>
              <a:rPr lang="es-ES" sz="2400" dirty="0" smtClean="0"/>
              <a:t>... </a:t>
            </a:r>
          </a:p>
          <a:p>
            <a:r>
              <a:rPr lang="es-ES" sz="2400" dirty="0" smtClean="0"/>
              <a:t>Qué A Las Gallinas No Les Doy Amor [Cara De Gallina Triste :( </a:t>
            </a:r>
            <a:r>
              <a:rPr lang="es-ES" sz="2400" dirty="0" err="1" smtClean="0"/>
              <a:t>xD</a:t>
            </a:r>
            <a:r>
              <a:rPr lang="es-ES" sz="2400" dirty="0" smtClean="0"/>
              <a:t>] </a:t>
            </a:r>
          </a:p>
          <a:p>
            <a:r>
              <a:rPr lang="es-ES" sz="2400" dirty="0" smtClean="0"/>
              <a:t>¿Y Tu Por Donde Estas? </a:t>
            </a:r>
          </a:p>
          <a:p>
            <a:r>
              <a:rPr lang="es-ES" sz="2400" dirty="0" smtClean="0"/>
              <a:t>Qué La </a:t>
            </a:r>
            <a:r>
              <a:rPr lang="es-ES" sz="2400" dirty="0" err="1" smtClean="0"/>
              <a:t>Presion</a:t>
            </a:r>
            <a:r>
              <a:rPr lang="es-ES" sz="2400" dirty="0" smtClean="0"/>
              <a:t> Me Va A Matar </a:t>
            </a:r>
          </a:p>
          <a:p>
            <a:r>
              <a:rPr lang="es-ES" sz="2400" dirty="0" smtClean="0"/>
              <a:t>Te Picare Vuelve </a:t>
            </a:r>
            <a:r>
              <a:rPr lang="es-ES" sz="2400" dirty="0" err="1" smtClean="0"/>
              <a:t>Conmuigo</a:t>
            </a:r>
            <a:r>
              <a:rPr lang="es-ES" sz="2400" dirty="0" smtClean="0"/>
              <a:t>, </a:t>
            </a:r>
          </a:p>
          <a:p>
            <a:r>
              <a:rPr lang="es-ES" sz="2400" dirty="0" smtClean="0"/>
              <a:t>Y QUÉ TU NO SAVES [Cara De </a:t>
            </a:r>
            <a:r>
              <a:rPr lang="es-ES" sz="2400" dirty="0" err="1" smtClean="0"/>
              <a:t>Creeper</a:t>
            </a:r>
            <a:r>
              <a:rPr lang="es-ES" sz="2400" dirty="0" smtClean="0"/>
              <a:t>] </a:t>
            </a:r>
          </a:p>
          <a:p>
            <a:r>
              <a:rPr lang="es-ES" sz="2400" dirty="0" smtClean="0"/>
              <a:t>Qué Yo Te Necesito Como El Horno Al Coal... </a:t>
            </a:r>
          </a:p>
          <a:p>
            <a:r>
              <a:rPr lang="es-ES" sz="2400" dirty="0" smtClean="0"/>
              <a:t>Diamante, Si Yo Te Encuentro Te Pico </a:t>
            </a:r>
            <a:r>
              <a:rPr lang="es-ES" sz="2400" dirty="0" err="1" smtClean="0"/>
              <a:t>Toa</a:t>
            </a:r>
            <a:r>
              <a:rPr lang="es-ES" sz="2400" dirty="0" smtClean="0"/>
              <a:t>' </a:t>
            </a:r>
          </a:p>
          <a:p>
            <a:r>
              <a:rPr lang="es-ES" sz="2400" dirty="0" smtClean="0"/>
              <a:t>Te Vi </a:t>
            </a:r>
            <a:r>
              <a:rPr lang="es-ES" sz="2400" dirty="0" err="1" smtClean="0"/>
              <a:t>Asi</a:t>
            </a:r>
            <a:r>
              <a:rPr lang="es-ES" sz="2400" dirty="0" smtClean="0"/>
              <a:t> De Frente Qué Tremendo Impacto, Pa' Picarte Un Poquito Dime... </a:t>
            </a:r>
          </a:p>
          <a:p>
            <a:r>
              <a:rPr lang="es-ES" sz="2400" dirty="0" smtClean="0"/>
              <a:t>Estribillo x2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ipicae.com/es/wp-content/uploads/2014/04/Minecraft-179-500x2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571480"/>
            <a:ext cx="8410653" cy="628652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0" y="0"/>
            <a:ext cx="457200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</a:rPr>
              <a:t>No Importa Mi Amada, De La Nieve Al Desierto, Sí Qué Te Necesito... </a:t>
            </a:r>
          </a:p>
          <a:p>
            <a:r>
              <a:rPr lang="es-ES" sz="4000" dirty="0" smtClean="0">
                <a:solidFill>
                  <a:srgbClr val="FFFF00"/>
                </a:solidFill>
              </a:rPr>
              <a:t>Y De La Jungla A Los Prados, Quiero Qué </a:t>
            </a:r>
            <a:r>
              <a:rPr lang="es-ES" sz="4000" dirty="0" err="1" smtClean="0">
                <a:solidFill>
                  <a:srgbClr val="FFFF00"/>
                </a:solidFill>
              </a:rPr>
              <a:t>Estes</a:t>
            </a:r>
            <a:r>
              <a:rPr lang="es-ES" sz="4000" dirty="0" smtClean="0">
                <a:solidFill>
                  <a:srgbClr val="FFFF00"/>
                </a:solidFill>
              </a:rPr>
              <a:t> </a:t>
            </a:r>
            <a:r>
              <a:rPr lang="es-ES" sz="4000" dirty="0" err="1" smtClean="0">
                <a:solidFill>
                  <a:srgbClr val="FFFF00"/>
                </a:solidFill>
              </a:rPr>
              <a:t>Conmuigo</a:t>
            </a:r>
            <a:r>
              <a:rPr lang="es-ES" sz="40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ES" sz="4000" dirty="0" smtClean="0">
                <a:solidFill>
                  <a:srgbClr val="FFFF00"/>
                </a:solidFill>
              </a:rPr>
              <a:t>Y Bajo Tierra Mi Amor, </a:t>
            </a:r>
          </a:p>
          <a:p>
            <a:r>
              <a:rPr lang="es-ES" sz="4000" dirty="0" smtClean="0">
                <a:solidFill>
                  <a:srgbClr val="FFFF00"/>
                </a:solidFill>
              </a:rPr>
              <a:t>En El Agua Tu Y Yo. </a:t>
            </a:r>
            <a:endParaRPr lang="es-ES" sz="2000" dirty="0" smtClean="0">
              <a:solidFill>
                <a:srgbClr val="FFFF00"/>
              </a:solidFill>
            </a:endParaRPr>
          </a:p>
          <a:p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148</Words>
  <Application>Microsoft Office PowerPoint</Application>
  <PresentationFormat>Presentación en pantalla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MINECRAF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</dc:title>
  <dc:creator>W7002</dc:creator>
  <cp:lastModifiedBy>Usuario</cp:lastModifiedBy>
  <cp:revision>6</cp:revision>
  <dcterms:created xsi:type="dcterms:W3CDTF">2015-01-29T12:03:38Z</dcterms:created>
  <dcterms:modified xsi:type="dcterms:W3CDTF">2015-01-29T12:56:42Z</dcterms:modified>
</cp:coreProperties>
</file>