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34731-944B-419A-ACFF-FFC465C65442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28A880-E5D0-4E00-BEEF-A40CE388DD5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28A880-E5D0-4E00-BEEF-A40CE388DD52}" type="slidenum">
              <a:rPr lang="es-ES" smtClean="0"/>
              <a:pPr/>
              <a:t>2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4EA07-D51E-4AD2-B477-7107D26AE515}" type="datetimeFigureOut">
              <a:rPr lang="es-ES" smtClean="0"/>
              <a:pPr/>
              <a:t>26/01/2015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71126C-89FF-4F94-A7C4-7D206679FC85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1470025"/>
          </a:xfrm>
        </p:spPr>
        <p:txBody>
          <a:bodyPr>
            <a:noAutofit/>
          </a:bodyPr>
          <a:lstStyle/>
          <a:p>
            <a:r>
              <a:rPr lang="es-ES_tradnl" sz="8000" dirty="0" smtClean="0"/>
              <a:t>Batido de chocolate</a:t>
            </a:r>
            <a:endParaRPr lang="es-ES" sz="80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00174"/>
            <a:ext cx="9144000" cy="535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785786" y="428604"/>
            <a:ext cx="7643866" cy="3016210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s-ES_tradnl" sz="3800" dirty="0" smtClean="0">
                <a:solidFill>
                  <a:srgbClr val="FF0000"/>
                </a:solidFill>
              </a:rPr>
              <a:t>600 g de helado de chocolate </a:t>
            </a:r>
            <a:r>
              <a:rPr lang="es-ES_tradnl" sz="3800" dirty="0" err="1" smtClean="0">
                <a:solidFill>
                  <a:srgbClr val="FF0000"/>
                </a:solidFill>
              </a:rPr>
              <a:t>calido</a:t>
            </a:r>
            <a:endParaRPr lang="es-ES_tradnl" sz="3800" dirty="0" smtClean="0">
              <a:solidFill>
                <a:srgbClr val="FF0000"/>
              </a:solidFill>
            </a:endParaRPr>
          </a:p>
          <a:p>
            <a:pPr>
              <a:buFont typeface="Arial" pitchFamily="34" charset="0"/>
              <a:buChar char="•"/>
            </a:pPr>
            <a:r>
              <a:rPr lang="es-ES_tradnl" sz="3800" dirty="0" smtClean="0">
                <a:solidFill>
                  <a:schemeClr val="bg2">
                    <a:lumMod val="50000"/>
                  </a:schemeClr>
                </a:solidFill>
              </a:rPr>
              <a:t>4 charradas de cacao  en polvo</a:t>
            </a:r>
          </a:p>
          <a:p>
            <a:pPr>
              <a:buFont typeface="Arial" pitchFamily="34" charset="0"/>
              <a:buChar char="•"/>
            </a:pPr>
            <a:r>
              <a:rPr lang="es-ES_tradnl" sz="3800" dirty="0" smtClean="0">
                <a:solidFill>
                  <a:schemeClr val="accent3">
                    <a:lumMod val="75000"/>
                  </a:schemeClr>
                </a:solidFill>
              </a:rPr>
              <a:t>600 ml de leche</a:t>
            </a:r>
          </a:p>
          <a:p>
            <a:pPr>
              <a:buFont typeface="Arial" pitchFamily="34" charset="0"/>
              <a:buChar char="•"/>
            </a:pPr>
            <a:r>
              <a:rPr lang="es-ES_tradnl" sz="3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150 g de </a:t>
            </a:r>
            <a:r>
              <a:rPr lang="es-ES_tradnl" sz="3800" dirty="0" err="1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azucar</a:t>
            </a:r>
            <a:r>
              <a:rPr lang="es-ES_tradnl" sz="38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 moreno</a:t>
            </a:r>
            <a:r>
              <a:rPr lang="es-ES_tradnl" sz="3800" dirty="0" smtClean="0"/>
              <a:t/>
            </a:r>
            <a:br>
              <a:rPr lang="es-ES_tradnl" sz="3800" dirty="0" smtClean="0"/>
            </a:br>
            <a:endParaRPr lang="es-ES" sz="3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2828836"/>
            <a:ext cx="9144000" cy="76944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>
            <a:spAutoFit/>
          </a:bodyPr>
          <a:lstStyle/>
          <a:p>
            <a:r>
              <a:rPr lang="es-ES_tradnl" sz="44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Ponemos el helado el cacao en un bol</a:t>
            </a:r>
            <a:endParaRPr lang="es-ES" sz="4400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0" y="2967335"/>
            <a:ext cx="9144000" cy="103105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es-ES_tradnl" sz="6100" dirty="0" smtClean="0">
                <a:solidFill>
                  <a:srgbClr val="7030A0"/>
                </a:solidFill>
              </a:rPr>
              <a:t>echamos </a:t>
            </a:r>
            <a:r>
              <a:rPr lang="es-ES_tradnl" sz="6100" dirty="0" smtClean="0">
                <a:solidFill>
                  <a:srgbClr val="7030A0"/>
                </a:solidFill>
              </a:rPr>
              <a:t>le leche  en el bol</a:t>
            </a:r>
            <a:endParaRPr lang="es-ES" sz="61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57158" y="3143248"/>
            <a:ext cx="8358246" cy="907941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es-ES_tradnl" sz="5300" dirty="0" smtClean="0">
                <a:solidFill>
                  <a:schemeClr val="accent1">
                    <a:lumMod val="50000"/>
                  </a:schemeClr>
                </a:solidFill>
              </a:rPr>
              <a:t>lo batimos echamos el </a:t>
            </a:r>
            <a:r>
              <a:rPr lang="es-ES_tradnl" sz="5300" dirty="0" err="1" smtClean="0">
                <a:solidFill>
                  <a:schemeClr val="accent1">
                    <a:lumMod val="50000"/>
                  </a:schemeClr>
                </a:solidFill>
              </a:rPr>
              <a:t>azucar</a:t>
            </a:r>
            <a:endParaRPr lang="es-ES" sz="53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-145402" y="3214686"/>
            <a:ext cx="9289402" cy="1292662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r>
              <a:rPr lang="es-ES_tradnl" sz="3900" dirty="0" smtClean="0">
                <a:solidFill>
                  <a:schemeClr val="accent3">
                    <a:lumMod val="75000"/>
                  </a:schemeClr>
                </a:solidFill>
              </a:rPr>
              <a:t>por ultimo </a:t>
            </a:r>
            <a:r>
              <a:rPr lang="es-ES_tradnl" sz="3900" dirty="0" smtClean="0">
                <a:solidFill>
                  <a:schemeClr val="accent3">
                    <a:lumMod val="75000"/>
                  </a:schemeClr>
                </a:solidFill>
              </a:rPr>
              <a:t>lo metemos </a:t>
            </a:r>
            <a:r>
              <a:rPr lang="es-ES_tradnl" sz="3900" dirty="0" smtClean="0">
                <a:solidFill>
                  <a:schemeClr val="accent3">
                    <a:lumMod val="75000"/>
                  </a:schemeClr>
                </a:solidFill>
              </a:rPr>
              <a:t>en el frigo 20 minutos</a:t>
            </a:r>
            <a:endParaRPr lang="es-ES" sz="390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54</Words>
  <Application>Microsoft Office PowerPoint</Application>
  <PresentationFormat>Presentación en pantalla (4:3)</PresentationFormat>
  <Paragraphs>10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Tema de Office</vt:lpstr>
      <vt:lpstr>Batido de chocolate</vt:lpstr>
      <vt:lpstr>Diapositiva 2</vt:lpstr>
      <vt:lpstr>Diapositiva 3</vt:lpstr>
      <vt:lpstr>Diapositiva 4</vt:lpstr>
      <vt:lpstr>Diapositiva 5</vt:lpstr>
      <vt:lpstr>Diapositiva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Batido de chocolate</dc:title>
  <dc:creator>W7002</dc:creator>
  <cp:lastModifiedBy>W7002</cp:lastModifiedBy>
  <cp:revision>9</cp:revision>
  <dcterms:created xsi:type="dcterms:W3CDTF">2015-01-19T12:13:29Z</dcterms:created>
  <dcterms:modified xsi:type="dcterms:W3CDTF">2015-01-26T12:04:22Z</dcterms:modified>
</cp:coreProperties>
</file>