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4842-EAA5-474C-A305-F7F95E4A5B99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2A83-85A0-4A09-9E2F-CB4A24AB4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50004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pPr algn="ctr"/>
            <a:r>
              <a:rPr lang="es-ES" sz="4800" dirty="0" smtClean="0">
                <a:hlinkClick r:id="rId2" action="ppaction://hlinksldjump"/>
              </a:rPr>
              <a:t>perritos</a:t>
            </a:r>
            <a:endParaRPr lang="es-ES" sz="4800" dirty="0" smtClean="0"/>
          </a:p>
          <a:p>
            <a:pPr algn="ctr"/>
            <a:r>
              <a:rPr lang="es-ES" sz="4800" dirty="0" smtClean="0">
                <a:hlinkClick r:id="rId3" action="ppaction://hlinksldjump"/>
              </a:rPr>
              <a:t>Gatitos</a:t>
            </a:r>
            <a:endParaRPr lang="es-ES" sz="48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Cuidando los pollitos </a:t>
            </a:r>
            <a:r>
              <a:rPr lang="es-E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Esperando a… algo.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Hora de dormir. </a:t>
            </a:r>
            <a:r>
              <a:rPr lang="es-ES" sz="5400" b="1" dirty="0" smtClean="0">
                <a:sym typeface="Wingdings 2"/>
              </a:rPr>
              <a:t>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Es un perrito o una bola de nieve?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2" y="0"/>
            <a:ext cx="9126615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Perritos y gatitos en el mismo bando.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????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Estados unidos. </a:t>
            </a:r>
            <a:r>
              <a:rPr lang="es-ES" sz="5400" b="1" dirty="0" smtClean="0">
                <a:sym typeface="Wingdings" pitchFamily="2" charset="2"/>
              </a:rPr>
              <a:t>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Que pequeñito. </a:t>
            </a:r>
            <a:r>
              <a:rPr lang="es-ES" sz="5400" b="1" dirty="0" smtClean="0">
                <a:sym typeface="Wingdings" pitchFamily="2" charset="2"/>
              </a:rPr>
              <a:t></a:t>
            </a:r>
            <a:endParaRPr lang="es-ES" sz="5400" b="1" dirty="0"/>
          </a:p>
        </p:txBody>
      </p:sp>
      <p:sp>
        <p:nvSpPr>
          <p:cNvPr id="6" name="5 Elipse"/>
          <p:cNvSpPr/>
          <p:nvPr/>
        </p:nvSpPr>
        <p:spPr>
          <a:xfrm>
            <a:off x="7929586" y="6143620"/>
            <a:ext cx="1214414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B0F0"/>
                </a:solidFill>
                <a:hlinkClick r:id="rId3" action="ppaction://hlinksldjump"/>
              </a:rPr>
              <a:t>Inicio</a:t>
            </a:r>
            <a:endParaRPr lang="es-E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Perritos monos.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68516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El gato con botas </a:t>
            </a:r>
            <a:r>
              <a:rPr lang="es-ES" sz="5400" b="1" dirty="0" smtClean="0">
                <a:solidFill>
                  <a:srgbClr val="FF0000"/>
                </a:solidFill>
                <a:sym typeface="Wingdings" pitchFamily="2" charset="2"/>
              </a:rPr>
              <a:t>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5098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Con su peluche. </a:t>
            </a:r>
            <a:r>
              <a:rPr lang="es-ES" b="1" dirty="0" smtClean="0">
                <a:sym typeface="Wingdings" pitchFamily="2" charset="2"/>
              </a:rPr>
              <a:t>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8272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Gemelos!!!!!!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84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Camuflaje.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0000"/>
                </a:solidFill>
              </a:rPr>
              <a:t>aaaaaaaaaaa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Con </a:t>
            </a:r>
            <a:r>
              <a:rPr lang="es-ES" b="1" dirty="0" smtClean="0">
                <a:solidFill>
                  <a:srgbClr val="FF0000"/>
                </a:solidFill>
              </a:rPr>
              <a:t>patitos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4"/>
            <a:ext cx="9144000" cy="684371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sym typeface="Wingdings" pitchFamily="2" charset="2"/>
              </a:rPr>
              <a:t>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03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FF0000"/>
                </a:solidFill>
              </a:rPr>
              <a:t>perezosooooooo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1134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Preparando el desayuno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Dormilón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El trió.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En pandilla.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Sonríe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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 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87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FFFFFF"/>
                </a:solidFill>
              </a:rPr>
              <a:t>A que te mola mi moto</a:t>
            </a:r>
            <a:r>
              <a:rPr lang="es-ES" b="1" dirty="0" smtClean="0">
                <a:solidFill>
                  <a:srgbClr val="FFFFFF"/>
                </a:solidFill>
              </a:rPr>
              <a:t>.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7929586" y="6143620"/>
            <a:ext cx="1214414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B0F0"/>
                </a:solidFill>
                <a:hlinkClick r:id="rId3" action="ppaction://hlinksldjump"/>
              </a:rPr>
              <a:t>Inicio</a:t>
            </a:r>
            <a:endParaRPr lang="es-E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008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solidFill>
                  <a:srgbClr val="FF0000"/>
                </a:solidFill>
              </a:rPr>
              <a:t>oooooooh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Con su padre</a:t>
            </a:r>
            <a:r>
              <a:rPr lang="es-ES" sz="54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sym typeface="Webdings"/>
              </a:rPr>
              <a:t></a:t>
            </a:r>
            <a:endParaRPr lang="es-E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Buscando </a:t>
            </a:r>
            <a:r>
              <a:rPr lang="es-ES" sz="5400" b="1" dirty="0" smtClean="0">
                <a:sym typeface="Webdings"/>
              </a:rPr>
              <a:t>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A jugar!!!!</a:t>
            </a:r>
            <a:r>
              <a:rPr lang="es-ES" sz="5400" b="1" dirty="0" smtClean="0">
                <a:sym typeface="Wingdings" pitchFamily="2" charset="2"/>
              </a:rPr>
              <a:t>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101</Words>
  <Application>Microsoft Office PowerPoint</Application>
  <PresentationFormat>Presentación en pantalla (4:3)</PresentationFormat>
  <Paragraphs>46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Perritos monos.</vt:lpstr>
      <vt:lpstr></vt:lpstr>
      <vt:lpstr>oooooooh</vt:lpstr>
      <vt:lpstr>Con su padre</vt:lpstr>
      <vt:lpstr></vt:lpstr>
      <vt:lpstr>Diapositiva 7</vt:lpstr>
      <vt:lpstr>Buscando </vt:lpstr>
      <vt:lpstr>A jugar!!!!</vt:lpstr>
      <vt:lpstr>Cuidando los pollitos </vt:lpstr>
      <vt:lpstr>Esperando a… algo.</vt:lpstr>
      <vt:lpstr>Hora de dormir. </vt:lpstr>
      <vt:lpstr>Es un perrito o una bola de nieve?</vt:lpstr>
      <vt:lpstr>Perritos y gatitos en el mismo bando.</vt:lpstr>
      <vt:lpstr>????</vt:lpstr>
      <vt:lpstr>Estados unidos. </vt:lpstr>
      <vt:lpstr>Diapositiva 17</vt:lpstr>
      <vt:lpstr>Diapositiva 18</vt:lpstr>
      <vt:lpstr>Que pequeñito. </vt:lpstr>
      <vt:lpstr>El gato con botas </vt:lpstr>
      <vt:lpstr>Con su peluche. </vt:lpstr>
      <vt:lpstr>Diapositiva 22</vt:lpstr>
      <vt:lpstr>Gemelos!!!!!!</vt:lpstr>
      <vt:lpstr>Diapositiva 24</vt:lpstr>
      <vt:lpstr>Camuflaje.</vt:lpstr>
      <vt:lpstr>aaaaaaaaaaa.</vt:lpstr>
      <vt:lpstr>Diapositiva 27</vt:lpstr>
      <vt:lpstr>Diapositiva 28</vt:lpstr>
      <vt:lpstr>Con patitos</vt:lpstr>
      <vt:lpstr>perezosooooooo</vt:lpstr>
      <vt:lpstr>Preparando el desayuno.</vt:lpstr>
      <vt:lpstr>Dormilón.</vt:lpstr>
      <vt:lpstr>El trió.</vt:lpstr>
      <vt:lpstr>Diapositiva 34</vt:lpstr>
      <vt:lpstr>En pandilla.</vt:lpstr>
      <vt:lpstr>Sonríe</vt:lpstr>
      <vt:lpstr>A que te mola mi moto.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15</cp:revision>
  <dcterms:created xsi:type="dcterms:W3CDTF">2015-01-29T12:05:44Z</dcterms:created>
  <dcterms:modified xsi:type="dcterms:W3CDTF">2015-02-12T12:21:08Z</dcterms:modified>
</cp:coreProperties>
</file>