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FBC2-0E40-438C-BD15-390ECE18A01F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4091-E276-4A47-96AC-CB50B9BD74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4091-E276-4A47-96AC-CB50B9BD742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ld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61"/>
            <a:ext cx="9144000" cy="688536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192880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Cause you're a sky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you're a sky full of 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I'm going to give you my heart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you're a sky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you're a sky full of 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And cause you light up the path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l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192880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 don't care, go on and tear me apart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 don't care if you do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in a sky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in a sky full of 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 think I see you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 think I saw you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anakamusic.com/wp-content/uploads/2010/12/Coldp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0" y="192880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Cause you're a sky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you're a sky full of 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 want to die in your arms, arms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you get lighter the more it gets dark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I'm going to give you my heart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Rev5jHYnuknFTQJLQanytWaZ3sbcnRbfuNV5h4tQ7RR_Cc_iS4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77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0" y="192880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And I don't care, go on and tear me apart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 don't care if you do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in a sky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Cause in a sky full of 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I think I see you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ROUL4U1Bs_DPZfHrHJ42gBsyzoypBtAhBic9v7xrlSYTfcNyd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242886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Because you're a sky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You're a sky full of 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Such a Heavenly view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Such a Heavenly view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</Words>
  <PresentationFormat>Presentación en pantalla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</cp:lastModifiedBy>
  <cp:revision>5</cp:revision>
  <dcterms:modified xsi:type="dcterms:W3CDTF">2015-01-26T12:47:02Z</dcterms:modified>
</cp:coreProperties>
</file>