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7307-3885-4437-AC3D-F6B18C2023AB}" type="datetimeFigureOut">
              <a:rPr lang="es-ES" smtClean="0"/>
              <a:t>19/01/2015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E079F-C0CB-4805-92BF-2D99BD46797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7307-3885-4437-AC3D-F6B18C2023AB}" type="datetimeFigureOut">
              <a:rPr lang="es-ES" smtClean="0"/>
              <a:t>19/01/2015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E079F-C0CB-4805-92BF-2D99BD46797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7307-3885-4437-AC3D-F6B18C2023AB}" type="datetimeFigureOut">
              <a:rPr lang="es-ES" smtClean="0"/>
              <a:t>19/01/2015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E079F-C0CB-4805-92BF-2D99BD46797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7307-3885-4437-AC3D-F6B18C2023AB}" type="datetimeFigureOut">
              <a:rPr lang="es-ES" smtClean="0"/>
              <a:t>19/01/2015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E079F-C0CB-4805-92BF-2D99BD46797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7307-3885-4437-AC3D-F6B18C2023AB}" type="datetimeFigureOut">
              <a:rPr lang="es-ES" smtClean="0"/>
              <a:t>19/01/2015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E079F-C0CB-4805-92BF-2D99BD46797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7307-3885-4437-AC3D-F6B18C2023AB}" type="datetimeFigureOut">
              <a:rPr lang="es-ES" smtClean="0"/>
              <a:t>19/01/2015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E079F-C0CB-4805-92BF-2D99BD46797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7307-3885-4437-AC3D-F6B18C2023AB}" type="datetimeFigureOut">
              <a:rPr lang="es-ES" smtClean="0"/>
              <a:t>19/01/2015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E079F-C0CB-4805-92BF-2D99BD46797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7307-3885-4437-AC3D-F6B18C2023AB}" type="datetimeFigureOut">
              <a:rPr lang="es-ES" smtClean="0"/>
              <a:t>19/01/2015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E079F-C0CB-4805-92BF-2D99BD46797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7307-3885-4437-AC3D-F6B18C2023AB}" type="datetimeFigureOut">
              <a:rPr lang="es-ES" smtClean="0"/>
              <a:t>19/01/2015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E079F-C0CB-4805-92BF-2D99BD46797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7307-3885-4437-AC3D-F6B18C2023AB}" type="datetimeFigureOut">
              <a:rPr lang="es-ES" smtClean="0"/>
              <a:t>19/01/2015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E079F-C0CB-4805-92BF-2D99BD46797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7307-3885-4437-AC3D-F6B18C2023AB}" type="datetimeFigureOut">
              <a:rPr lang="es-ES" smtClean="0"/>
              <a:t>19/01/2015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E079F-C0CB-4805-92BF-2D99BD46797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D7307-3885-4437-AC3D-F6B18C2023AB}" type="datetimeFigureOut">
              <a:rPr lang="es-ES" smtClean="0"/>
              <a:t>19/01/2015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E079F-C0CB-4805-92BF-2D99BD467975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cake pop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0482"/>
          </a:xfrm>
          <a:prstGeom prst="rect">
            <a:avLst/>
          </a:prstGeom>
        </p:spPr>
      </p:pic>
      <p:sp>
        <p:nvSpPr>
          <p:cNvPr id="2" name="1 Rectángulo"/>
          <p:cNvSpPr/>
          <p:nvPr/>
        </p:nvSpPr>
        <p:spPr>
          <a:xfrm>
            <a:off x="1214414" y="285728"/>
            <a:ext cx="671517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FF0066">
                        <a:shade val="30000"/>
                        <a:satMod val="115000"/>
                      </a:srgbClr>
                    </a:gs>
                    <a:gs pos="50000">
                      <a:srgbClr val="FF0066">
                        <a:shade val="67500"/>
                        <a:satMod val="115000"/>
                      </a:srgbClr>
                    </a:gs>
                    <a:gs pos="100000">
                      <a:srgbClr val="FF0066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Cake pops</a:t>
            </a:r>
          </a:p>
        </p:txBody>
      </p:sp>
    </p:spTree>
  </p:cSld>
  <p:clrMapOvr>
    <a:masterClrMapping/>
  </p:clrMapOvr>
  <p:transition spd="slow" advTm="1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714612" y="0"/>
            <a:ext cx="3643338" cy="857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 smtClean="0"/>
              <a:t>Ingredientes:</a:t>
            </a:r>
            <a:endParaRPr lang="es-ES" sz="48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428596" y="785794"/>
            <a:ext cx="87154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s-ES" sz="2400" dirty="0" smtClean="0"/>
              <a:t> </a:t>
            </a:r>
            <a:r>
              <a:rPr lang="es-ES" sz="2400" b="1" dirty="0" smtClean="0"/>
              <a:t>torta </a:t>
            </a:r>
            <a:r>
              <a:rPr lang="es-ES" sz="2400" b="1" dirty="0"/>
              <a:t>de </a:t>
            </a:r>
            <a:r>
              <a:rPr lang="es-ES" sz="2400" b="1" dirty="0" smtClean="0"/>
              <a:t>vainilla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s-ES" sz="2400" b="1" dirty="0" smtClean="0"/>
              <a:t> 3 cucharadas de queso de crema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s-ES" sz="2400" b="1" dirty="0"/>
              <a:t> </a:t>
            </a:r>
            <a:r>
              <a:rPr lang="es-ES" sz="2400" b="1" dirty="0" smtClean="0"/>
              <a:t>3 cucharadas de crema de avellanas con cacao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s-ES" sz="2400" b="1" dirty="0"/>
              <a:t> </a:t>
            </a:r>
            <a:r>
              <a:rPr lang="es-ES" sz="2400" b="1" dirty="0" smtClean="0"/>
              <a:t>distintos sabores de chocolates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s-ES" sz="2400" b="1" dirty="0"/>
              <a:t> </a:t>
            </a:r>
            <a:r>
              <a:rPr lang="es-ES" sz="2400" b="1" dirty="0" smtClean="0"/>
              <a:t>toppins</a:t>
            </a:r>
            <a:endParaRPr lang="es-ES" sz="2400" b="1" dirty="0"/>
          </a:p>
        </p:txBody>
      </p:sp>
    </p:spTree>
  </p:cSld>
  <p:clrMapOvr>
    <a:masterClrMapping/>
  </p:clrMapOvr>
  <p:transition spd="slow" advTm="3000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 smtClean="0"/>
              <a:t>Pasos:</a:t>
            </a:r>
            <a:endParaRPr lang="es-ES" sz="48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428596" y="785794"/>
            <a:ext cx="87154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indent="-263525">
              <a:buFont typeface="+mj-lt"/>
              <a:buAutoNum type="arabicPeriod"/>
              <a:defRPr/>
            </a:pPr>
            <a:r>
              <a:rPr lang="es-ES" sz="2400" b="1" dirty="0" smtClean="0"/>
              <a:t>coger </a:t>
            </a:r>
            <a:r>
              <a:rPr lang="es-ES" sz="2400" b="1" dirty="0"/>
              <a:t>la torta y con las manos bien limpias desborona en un </a:t>
            </a:r>
            <a:r>
              <a:rPr lang="es-ES" sz="2400" b="1" dirty="0" err="1"/>
              <a:t>boll</a:t>
            </a:r>
            <a:r>
              <a:rPr lang="es-ES" sz="2400" b="1" dirty="0"/>
              <a:t> grande </a:t>
            </a:r>
            <a:endParaRPr lang="es-ES" sz="2400" b="1" dirty="0" smtClean="0"/>
          </a:p>
          <a:p>
            <a:pPr marL="263525" indent="-263525">
              <a:buFont typeface="+mj-lt"/>
              <a:buAutoNum type="arabicPeriod"/>
              <a:defRPr/>
            </a:pPr>
            <a:r>
              <a:rPr lang="es-ES" sz="2400" b="1" dirty="0" smtClean="0"/>
              <a:t>con </a:t>
            </a:r>
            <a:r>
              <a:rPr lang="es-ES" sz="2400" b="1" dirty="0"/>
              <a:t>la torta desboronada echar las tres cucharadas y mezclar muy </a:t>
            </a:r>
            <a:r>
              <a:rPr lang="es-ES" sz="2400" b="1" dirty="0" smtClean="0"/>
              <a:t>bien</a:t>
            </a:r>
          </a:p>
          <a:p>
            <a:pPr marL="263525" indent="-263525">
              <a:buFont typeface="+mj-lt"/>
              <a:buAutoNum type="arabicPeriod"/>
              <a:defRPr/>
            </a:pPr>
            <a:r>
              <a:rPr lang="es-ES" sz="2400" b="1" dirty="0"/>
              <a:t>ya mezclada muy bien la torta con el queso crema le echamos las 3 cucharadas de nuestra crema de avellanas con cacao y revolvemos muy bien </a:t>
            </a:r>
            <a:endParaRPr lang="es-ES" sz="2400" b="1" dirty="0" smtClean="0"/>
          </a:p>
          <a:p>
            <a:pPr marL="263525" indent="-263525">
              <a:buFont typeface="+mj-lt"/>
              <a:buAutoNum type="arabicPeriod"/>
              <a:defRPr/>
            </a:pPr>
            <a:r>
              <a:rPr lang="es-ES" sz="2400" b="1" dirty="0"/>
              <a:t>con la mezcla hacemos distintas volitas y la metemos al congelador o nevera </a:t>
            </a:r>
            <a:endParaRPr lang="es-ES" sz="2400" b="1" dirty="0" smtClean="0"/>
          </a:p>
          <a:p>
            <a:pPr marL="263525" indent="-263525">
              <a:buFont typeface="+mj-lt"/>
              <a:buAutoNum type="arabicPeriod"/>
              <a:defRPr/>
            </a:pPr>
            <a:r>
              <a:rPr lang="es-ES" sz="2400" b="1" dirty="0"/>
              <a:t>luego vamos a poner el chocolate a baño maría y luego cuando este listo lo sacas y también sacas los cake pops de la </a:t>
            </a:r>
            <a:r>
              <a:rPr lang="es-ES" sz="2400" b="1" dirty="0" smtClean="0"/>
              <a:t>nevera</a:t>
            </a:r>
          </a:p>
          <a:p>
            <a:pPr marL="263525" indent="-263525">
              <a:buFont typeface="+mj-lt"/>
              <a:buAutoNum type="arabicPeriod"/>
            </a:pPr>
            <a:r>
              <a:rPr lang="es-ES" sz="2400" b="1" dirty="0" smtClean="0"/>
              <a:t>decorarlos a tu antojo </a:t>
            </a:r>
          </a:p>
        </p:txBody>
      </p:sp>
    </p:spTree>
  </p:cSld>
  <p:clrMapOvr>
    <a:masterClrMapping/>
  </p:clrMapOvr>
  <p:transition spd="slow" advTm="10000"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127</Words>
  <Application>Microsoft Office PowerPoint</Application>
  <PresentationFormat>Presentación en pantalla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5</cp:revision>
  <dcterms:created xsi:type="dcterms:W3CDTF">2015-01-19T12:07:33Z</dcterms:created>
  <dcterms:modified xsi:type="dcterms:W3CDTF">2015-01-19T12:50:45Z</dcterms:modified>
</cp:coreProperties>
</file>