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FF66"/>
    <a:srgbClr val="00FFFF"/>
    <a:srgbClr val="00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96CC8-EB52-48F4-9002-D3DF56F7E3E7}" type="datetimeFigureOut">
              <a:rPr lang="es-ES" smtClean="0"/>
              <a:t>19/01/2015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07745-AF19-4CA8-AB69-BF1AB1A05E99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media-cdn.tripadvisor.com/media/photo-s/03/9a/83/eb/impresionante-chulet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9144000" cy="5357826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1470025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es-ES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Chuletón con patatas fritas y pimientos del padrón</a:t>
            </a:r>
            <a:endParaRPr lang="es-ES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s-E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Ingredientes</a:t>
            </a:r>
            <a:endParaRPr lang="es-E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FF0000"/>
                </a:solidFill>
                <a:latin typeface="Broadway" pitchFamily="82" charset="0"/>
              </a:rPr>
              <a:t>1 buen chuletón de buey o ternera</a:t>
            </a:r>
          </a:p>
          <a:p>
            <a:r>
              <a:rPr lang="es-ES" dirty="0" smtClean="0">
                <a:solidFill>
                  <a:srgbClr val="00B0F0"/>
                </a:solidFill>
                <a:latin typeface="Broadway" pitchFamily="82" charset="0"/>
              </a:rPr>
              <a:t>unos pimientos</a:t>
            </a:r>
            <a:r>
              <a:rPr lang="es-ES" dirty="0">
                <a:solidFill>
                  <a:srgbClr val="00B0F0"/>
                </a:solidFill>
                <a:latin typeface="Broadway" pitchFamily="82" charset="0"/>
              </a:rPr>
              <a:t> </a:t>
            </a:r>
            <a:r>
              <a:rPr lang="es-ES" dirty="0" smtClean="0">
                <a:solidFill>
                  <a:srgbClr val="00B0F0"/>
                </a:solidFill>
                <a:latin typeface="Broadway" pitchFamily="82" charset="0"/>
              </a:rPr>
              <a:t>del padrón.(pimientos pequeños picantes).</a:t>
            </a:r>
          </a:p>
          <a:p>
            <a:r>
              <a:rPr lang="es-ES" dirty="0" smtClean="0">
                <a:solidFill>
                  <a:srgbClr val="00B050"/>
                </a:solidFill>
                <a:latin typeface="Broadway" pitchFamily="82" charset="0"/>
              </a:rPr>
              <a:t>1 patata.</a:t>
            </a:r>
          </a:p>
          <a:p>
            <a:r>
              <a:rPr lang="es-ES" dirty="0" smtClean="0">
                <a:solidFill>
                  <a:srgbClr val="92D050"/>
                </a:solidFill>
                <a:latin typeface="Broadway" pitchFamily="82" charset="0"/>
              </a:rPr>
              <a:t>aceite de oliva y sal.</a:t>
            </a:r>
          </a:p>
          <a:p>
            <a:endParaRPr lang="es-ES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Paso 1</a:t>
            </a:r>
            <a:endParaRPr lang="es-E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00CC99"/>
                </a:solidFill>
                <a:latin typeface="Broadway" pitchFamily="82" charset="0"/>
              </a:rPr>
              <a:t>Partir las patatas a nuestro gusto y las ponemos </a:t>
            </a:r>
            <a:r>
              <a:rPr lang="es-ES" dirty="0" smtClean="0">
                <a:solidFill>
                  <a:srgbClr val="00CC99"/>
                </a:solidFill>
                <a:latin typeface="Broadway" pitchFamily="82" charset="0"/>
              </a:rPr>
              <a:t>en la sartén</a:t>
            </a:r>
            <a:r>
              <a:rPr lang="es-ES" dirty="0" smtClean="0">
                <a:solidFill>
                  <a:srgbClr val="00CC99"/>
                </a:solidFill>
                <a:latin typeface="Broadway" pitchFamily="82" charset="0"/>
              </a:rPr>
              <a:t> con abundante aceite de oliva y las </a:t>
            </a:r>
            <a:r>
              <a:rPr lang="es-ES" dirty="0" err="1" smtClean="0">
                <a:solidFill>
                  <a:srgbClr val="00CC99"/>
                </a:solidFill>
                <a:latin typeface="Broadway" pitchFamily="82" charset="0"/>
              </a:rPr>
              <a:t>freimos</a:t>
            </a:r>
            <a:r>
              <a:rPr lang="es-ES" dirty="0" smtClean="0">
                <a:solidFill>
                  <a:srgbClr val="00CC99"/>
                </a:solidFill>
                <a:latin typeface="Broadway" pitchFamily="82" charset="0"/>
              </a:rPr>
              <a:t> , primero a fuego bajo y luego subimos el fuego poco a poco pera que se doren.</a:t>
            </a:r>
            <a:endParaRPr lang="es-ES" dirty="0">
              <a:solidFill>
                <a:srgbClr val="00CC99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Paso 2</a:t>
            </a:r>
            <a:endParaRPr lang="es-E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00FFFF"/>
                </a:solidFill>
                <a:latin typeface="Broadway" pitchFamily="82" charset="0"/>
              </a:rPr>
              <a:t>En otra sartén lo mismo con los pimientos del padrón.</a:t>
            </a:r>
            <a:endParaRPr lang="es-ES" dirty="0">
              <a:solidFill>
                <a:srgbClr val="00FFFF"/>
              </a:solidFill>
              <a:latin typeface="Broadway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Paso 3</a:t>
            </a:r>
            <a:endParaRPr lang="es-E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66FF66"/>
                </a:solidFill>
              </a:rPr>
              <a:t>Cuando tengamos hecho las dos cosas ,las colocamos en el plato y con un poco de aceite el caliente en la plancha, hacemos la carne a nuestro gusto, no olvidaros de la sal.</a:t>
            </a:r>
            <a:endParaRPr lang="es-ES" dirty="0">
              <a:solidFill>
                <a:srgbClr val="66FF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s-E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Paso 4</a:t>
            </a:r>
            <a:endParaRPr lang="es-E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>
                <a:solidFill>
                  <a:srgbClr val="FFFF66"/>
                </a:solidFill>
              </a:rPr>
              <a:t>Lo ideal es hacerlos a la parilla con brasas.</a:t>
            </a:r>
            <a:endParaRPr lang="es-ES" dirty="0">
              <a:solidFill>
                <a:srgbClr val="FFFF66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139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Chuletón con patatas fritas y pimientos del padrón</vt:lpstr>
      <vt:lpstr>Ingredientes</vt:lpstr>
      <vt:lpstr> Paso 1</vt:lpstr>
      <vt:lpstr>Paso 2</vt:lpstr>
      <vt:lpstr>Paso 3</vt:lpstr>
      <vt:lpstr>Paso 4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Chuletón</dc:title>
  <dc:creator>Valued Acer Customer</dc:creator>
  <cp:lastModifiedBy>Valued Acer Customer</cp:lastModifiedBy>
  <cp:revision>3</cp:revision>
  <dcterms:created xsi:type="dcterms:W3CDTF">2015-01-19T12:07:36Z</dcterms:created>
  <dcterms:modified xsi:type="dcterms:W3CDTF">2015-01-19T12:37:46Z</dcterms:modified>
</cp:coreProperties>
</file>