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C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0B16-9489-433A-AEED-7EC32E968066}" type="datetimeFigureOut">
              <a:rPr lang="es-CO" smtClean="0"/>
              <a:t>11/03/2015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9606-A30E-4B9F-9DD6-C24BBAFB39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42674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0B16-9489-433A-AEED-7EC32E968066}" type="datetimeFigureOut">
              <a:rPr lang="es-CO" smtClean="0"/>
              <a:t>11/03/2015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9606-A30E-4B9F-9DD6-C24BBAFB39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8683304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0B16-9489-433A-AEED-7EC32E968066}" type="datetimeFigureOut">
              <a:rPr lang="es-CO" smtClean="0"/>
              <a:t>11/03/2015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9606-A30E-4B9F-9DD6-C24BBAFB39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284088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0B16-9489-433A-AEED-7EC32E968066}" type="datetimeFigureOut">
              <a:rPr lang="es-CO" smtClean="0"/>
              <a:t>11/03/2015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9606-A30E-4B9F-9DD6-C24BBAFB39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600906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0B16-9489-433A-AEED-7EC32E968066}" type="datetimeFigureOut">
              <a:rPr lang="es-CO" smtClean="0"/>
              <a:t>11/03/2015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9606-A30E-4B9F-9DD6-C24BBAFB39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9494628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0B16-9489-433A-AEED-7EC32E968066}" type="datetimeFigureOut">
              <a:rPr lang="es-CO" smtClean="0"/>
              <a:t>11/03/2015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9606-A30E-4B9F-9DD6-C24BBAFB39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2601132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0B16-9489-433A-AEED-7EC32E968066}" type="datetimeFigureOut">
              <a:rPr lang="es-CO" smtClean="0"/>
              <a:t>11/03/2015</a:t>
            </a:fld>
            <a:endParaRPr lang="es-CO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9606-A30E-4B9F-9DD6-C24BBAFB39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376675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0B16-9489-433A-AEED-7EC32E968066}" type="datetimeFigureOut">
              <a:rPr lang="es-CO" smtClean="0"/>
              <a:t>11/03/2015</a:t>
            </a:fld>
            <a:endParaRPr lang="es-CO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9606-A30E-4B9F-9DD6-C24BBAFB39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953508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0B16-9489-433A-AEED-7EC32E968066}" type="datetimeFigureOut">
              <a:rPr lang="es-CO" smtClean="0"/>
              <a:t>11/03/2015</a:t>
            </a:fld>
            <a:endParaRPr lang="es-CO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9606-A30E-4B9F-9DD6-C24BBAFB39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241536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0B16-9489-433A-AEED-7EC32E968066}" type="datetimeFigureOut">
              <a:rPr lang="es-CO" smtClean="0"/>
              <a:t>11/03/2015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9606-A30E-4B9F-9DD6-C24BBAFB39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92196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CO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030B16-9489-433A-AEED-7EC32E968066}" type="datetimeFigureOut">
              <a:rPr lang="es-CO" smtClean="0"/>
              <a:t>11/03/2015</a:t>
            </a:fld>
            <a:endParaRPr lang="es-CO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629606-A30E-4B9F-9DD6-C24BBAFB39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3551024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030B16-9489-433A-AEED-7EC32E968066}" type="datetimeFigureOut">
              <a:rPr lang="es-CO" smtClean="0"/>
              <a:t>11/03/2015</a:t>
            </a:fld>
            <a:endParaRPr lang="es-CO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629606-A30E-4B9F-9DD6-C24BBAFB3957}" type="slidenum">
              <a:rPr lang="es-CO" smtClean="0"/>
              <a:t>‹Nº›</a:t>
            </a:fld>
            <a:endParaRPr lang="es-CO"/>
          </a:p>
        </p:txBody>
      </p:sp>
    </p:spTree>
    <p:extLst>
      <p:ext uri="{BB962C8B-B14F-4D97-AF65-F5344CB8AC3E}">
        <p14:creationId xmlns:p14="http://schemas.microsoft.com/office/powerpoint/2010/main" val="17897300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3.bp.blogspot.com/-GKBZbcptZgE/UWWX_mnuc4I/AAAAAAAAAXg/IwiYowFehk4/s1600/aFrequencyAdverbs2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805010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Presentación en pantalla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Presentación de PowerPoint</vt:lpstr>
    </vt:vector>
  </TitlesOfParts>
  <Company>Luffi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Luffi</dc:creator>
  <cp:lastModifiedBy>Luffi</cp:lastModifiedBy>
  <cp:revision>1</cp:revision>
  <dcterms:created xsi:type="dcterms:W3CDTF">2015-03-11T14:56:35Z</dcterms:created>
  <dcterms:modified xsi:type="dcterms:W3CDTF">2015-03-11T14:58:01Z</dcterms:modified>
</cp:coreProperties>
</file>