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AF6C-A969-46E1-AF0C-1958197B5A89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54E4-7146-4AA4-A849-6444A0C75FA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AF6C-A969-46E1-AF0C-1958197B5A89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54E4-7146-4AA4-A849-6444A0C75FA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AF6C-A969-46E1-AF0C-1958197B5A89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54E4-7146-4AA4-A849-6444A0C75FA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AF6C-A969-46E1-AF0C-1958197B5A89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54E4-7146-4AA4-A849-6444A0C75FA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AF6C-A969-46E1-AF0C-1958197B5A89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54E4-7146-4AA4-A849-6444A0C75FA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AF6C-A969-46E1-AF0C-1958197B5A89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54E4-7146-4AA4-A849-6444A0C75FA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AF6C-A969-46E1-AF0C-1958197B5A89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54E4-7146-4AA4-A849-6444A0C75FA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AF6C-A969-46E1-AF0C-1958197B5A89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54E4-7146-4AA4-A849-6444A0C75FA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AF6C-A969-46E1-AF0C-1958197B5A89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54E4-7146-4AA4-A849-6444A0C75FA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AF6C-A969-46E1-AF0C-1958197B5A89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54E4-7146-4AA4-A849-6444A0C75FA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AF6C-A969-46E1-AF0C-1958197B5A89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954E4-7146-4AA4-A849-6444A0C75FA4}" type="slidenum">
              <a:rPr lang="es-CO" smtClean="0"/>
              <a:t>‹Nº›</a:t>
            </a:fld>
            <a:endParaRPr lang="es-CO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s-ES" smtClean="0"/>
              <a:t>Haga clic en el icono para agregar una imagen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6AF6C-A969-46E1-AF0C-1958197B5A89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954E4-7146-4AA4-A849-6444A0C75FA4}" type="slidenum">
              <a:rPr lang="es-CO" smtClean="0"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1.gstatic.com/images?q=tbn:ANd9GcSSP1M0bj16zcZkicZhM44N2bqpzcLjlum0NEXvpx-SahPGeZx_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648"/>
            <a:ext cx="7992888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467544" y="2136339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/>
              <a:t>Recycle</a:t>
            </a:r>
            <a:endParaRPr lang="es-CO" sz="2800" b="1" u="sng" dirty="0"/>
          </a:p>
          <a:p>
            <a:r>
              <a:rPr lang="en-US" sz="2800" b="1" dirty="0"/>
              <a:t>When waste is eventually </a:t>
            </a:r>
            <a:r>
              <a:rPr lang="en-US" sz="2800" b="1" dirty="0" smtClean="0"/>
              <a:t>discarded </a:t>
            </a:r>
            <a:r>
              <a:rPr lang="en-US" sz="2800" b="1" dirty="0" smtClean="0"/>
              <a:t>recycling from other waste is important</a:t>
            </a:r>
            <a:r>
              <a:rPr lang="en-US" sz="2800" b="1" dirty="0" smtClean="0"/>
              <a:t>, </a:t>
            </a:r>
            <a:r>
              <a:rPr lang="en-US" sz="2800" b="1" dirty="0"/>
              <a:t>segregating items </a:t>
            </a:r>
            <a:r>
              <a:rPr lang="en-US" sz="2800" b="1" dirty="0" smtClean="0"/>
              <a:t>for. </a:t>
            </a:r>
            <a:r>
              <a:rPr lang="en-US" sz="2800" b="1" dirty="0"/>
              <a:t>Recyclables include glass, newspaper, aluminum, cardboard and a surprising array of other materials. Lead, for example, has one of the highest recycling rates because of laws requiring the recycling of lead-acid batteries.</a:t>
            </a:r>
            <a:endParaRPr lang="es-CO" sz="3200" b="1" dirty="0"/>
          </a:p>
        </p:txBody>
      </p:sp>
    </p:spTree>
    <p:extLst>
      <p:ext uri="{BB962C8B-B14F-4D97-AF65-F5344CB8AC3E}">
        <p14:creationId xmlns:p14="http://schemas.microsoft.com/office/powerpoint/2010/main" val="2835249771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Invierno</Template>
  <TotalTime>3</TotalTime>
  <Words>56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Winter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Rusbel Franco</dc:creator>
  <cp:lastModifiedBy>Rusbel Franco</cp:lastModifiedBy>
  <cp:revision>1</cp:revision>
  <dcterms:created xsi:type="dcterms:W3CDTF">2013-10-24T01:45:08Z</dcterms:created>
  <dcterms:modified xsi:type="dcterms:W3CDTF">2013-10-24T01:48:42Z</dcterms:modified>
</cp:coreProperties>
</file>