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68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054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493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656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238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961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640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963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462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09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475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D934-A09B-4E15-A418-5B3B4885BF5D}" type="datetimeFigureOut">
              <a:rPr lang="es-CO" smtClean="0"/>
              <a:t>22/10/2013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571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00.11.218.100/extension/pluginfile.php/311/course/summary/MAteriales%20degrada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Rusbel Franco</dc:creator>
  <cp:lastModifiedBy>Rusbel Franco</cp:lastModifiedBy>
  <cp:revision>2</cp:revision>
  <dcterms:created xsi:type="dcterms:W3CDTF">2013-10-22T22:31:15Z</dcterms:created>
  <dcterms:modified xsi:type="dcterms:W3CDTF">2013-10-22T23:07:51Z</dcterms:modified>
</cp:coreProperties>
</file>